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647" r:id="rId3"/>
    <p:sldId id="645" r:id="rId4"/>
    <p:sldId id="625" r:id="rId5"/>
    <p:sldId id="640" r:id="rId6"/>
    <p:sldId id="626" r:id="rId7"/>
    <p:sldId id="639" r:id="rId8"/>
    <p:sldId id="641" r:id="rId9"/>
    <p:sldId id="630" r:id="rId10"/>
    <p:sldId id="649" r:id="rId11"/>
    <p:sldId id="650" r:id="rId12"/>
    <p:sldId id="637" r:id="rId13"/>
    <p:sldId id="631" r:id="rId14"/>
    <p:sldId id="642" r:id="rId15"/>
    <p:sldId id="643" r:id="rId16"/>
    <p:sldId id="632" r:id="rId17"/>
    <p:sldId id="261" r:id="rId18"/>
    <p:sldId id="633" r:id="rId19"/>
    <p:sldId id="646" r:id="rId20"/>
    <p:sldId id="634" r:id="rId21"/>
    <p:sldId id="644" r:id="rId22"/>
    <p:sldId id="648" r:id="rId23"/>
    <p:sldId id="26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Růžičková" initials="PR" lastIdx="4" clrIdx="0">
    <p:extLst>
      <p:ext uri="{19B8F6BF-5375-455C-9EA6-DF929625EA0E}">
        <p15:presenceInfo xmlns:p15="http://schemas.microsoft.com/office/powerpoint/2012/main" userId="S::436713@muni.cz::6d241484-5789-437e-9a9e-b14494293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BB30"/>
    <a:srgbClr val="032A51"/>
    <a:srgbClr val="003A63"/>
    <a:srgbClr val="180072"/>
    <a:srgbClr val="D31145"/>
    <a:srgbClr val="C2CD23"/>
    <a:srgbClr val="003A62"/>
    <a:srgbClr val="00FF00"/>
    <a:srgbClr val="FDB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078" autoAdjust="0"/>
  </p:normalViewPr>
  <p:slideViewPr>
    <p:cSldViewPr snapToGrid="0">
      <p:cViewPr varScale="1">
        <p:scale>
          <a:sx n="76" d="100"/>
          <a:sy n="76" d="100"/>
        </p:scale>
        <p:origin x="326" y="48"/>
      </p:cViewPr>
      <p:guideLst>
        <p:guide orient="horz" pos="18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E6652-E9E6-4A40-BC31-305733B195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E88BB4-7A0F-4E50-8EE8-608A035B497A}">
      <dgm:prSet phldrT="[Text]" custT="1"/>
      <dgm:spPr/>
      <dgm:t>
        <a:bodyPr/>
        <a:lstStyle/>
        <a:p>
          <a:r>
            <a:rPr lang="cs-CZ" sz="2500"/>
            <a:t>Vývojový tým ISIN</a:t>
          </a:r>
          <a:endParaRPr lang="cs-CZ" sz="2500" dirty="0"/>
        </a:p>
      </dgm:t>
    </dgm:pt>
    <dgm:pt modelId="{A427E6BE-31CE-4F90-BEDA-E6DF8E1D6BAC}" type="parTrans" cxnId="{59E8FC4A-A0A6-4E14-88D9-A5F273C3FEAA}">
      <dgm:prSet/>
      <dgm:spPr/>
      <dgm:t>
        <a:bodyPr/>
        <a:lstStyle/>
        <a:p>
          <a:endParaRPr lang="cs-CZ" sz="2500"/>
        </a:p>
      </dgm:t>
    </dgm:pt>
    <dgm:pt modelId="{8CEA6020-049E-4786-88CD-B947F6D05277}" type="sibTrans" cxnId="{59E8FC4A-A0A6-4E14-88D9-A5F273C3FEAA}">
      <dgm:prSet/>
      <dgm:spPr/>
      <dgm:t>
        <a:bodyPr/>
        <a:lstStyle/>
        <a:p>
          <a:endParaRPr lang="cs-CZ" sz="2500"/>
        </a:p>
      </dgm:t>
    </dgm:pt>
    <dgm:pt modelId="{A9A096A7-1139-4FF4-8154-D3FAE09600BC}">
      <dgm:prSet custT="1"/>
      <dgm:spPr/>
      <dgm:t>
        <a:bodyPr/>
        <a:lstStyle/>
        <a:p>
          <a:r>
            <a:rPr lang="cs-CZ" sz="2500"/>
            <a:t>Datové centrum</a:t>
          </a:r>
        </a:p>
      </dgm:t>
    </dgm:pt>
    <dgm:pt modelId="{A9FA25D9-E201-46C4-B0B2-3C42443A9AF7}" type="parTrans" cxnId="{B94F31B3-B1C0-432C-A899-47A92BAA62BC}">
      <dgm:prSet/>
      <dgm:spPr/>
      <dgm:t>
        <a:bodyPr/>
        <a:lstStyle/>
        <a:p>
          <a:endParaRPr lang="cs-CZ" sz="2500"/>
        </a:p>
      </dgm:t>
    </dgm:pt>
    <dgm:pt modelId="{D5F05B56-9ECA-4A0D-92FF-7ED6FEC9E426}" type="sibTrans" cxnId="{B94F31B3-B1C0-432C-A899-47A92BAA62BC}">
      <dgm:prSet/>
      <dgm:spPr/>
      <dgm:t>
        <a:bodyPr/>
        <a:lstStyle/>
        <a:p>
          <a:endParaRPr lang="cs-CZ" sz="2500"/>
        </a:p>
      </dgm:t>
    </dgm:pt>
    <dgm:pt modelId="{C6A95F61-DE07-45DC-823E-AD3B5828F916}">
      <dgm:prSet custT="1"/>
      <dgm:spPr/>
      <dgm:t>
        <a:bodyPr/>
        <a:lstStyle/>
        <a:p>
          <a:r>
            <a:rPr lang="cs-CZ" sz="2500" dirty="0"/>
            <a:t>Tým analýzy dat</a:t>
          </a:r>
        </a:p>
      </dgm:t>
    </dgm:pt>
    <dgm:pt modelId="{2EDFBF6A-FCBC-4B3D-B323-200D1B887A75}" type="parTrans" cxnId="{38E19047-D76D-4F93-A3A9-4CBDED495B7F}">
      <dgm:prSet/>
      <dgm:spPr/>
      <dgm:t>
        <a:bodyPr/>
        <a:lstStyle/>
        <a:p>
          <a:endParaRPr lang="cs-CZ" sz="2500"/>
        </a:p>
      </dgm:t>
    </dgm:pt>
    <dgm:pt modelId="{3EC6F718-C472-4B23-90E3-9DF983E6C2C1}" type="sibTrans" cxnId="{38E19047-D76D-4F93-A3A9-4CBDED495B7F}">
      <dgm:prSet/>
      <dgm:spPr/>
      <dgm:t>
        <a:bodyPr/>
        <a:lstStyle/>
        <a:p>
          <a:endParaRPr lang="cs-CZ" sz="2500"/>
        </a:p>
      </dgm:t>
    </dgm:pt>
    <dgm:pt modelId="{24EBC840-7C42-4EB5-80F7-A2FA8048698F}">
      <dgm:prSet custT="1"/>
      <dgm:spPr/>
      <dgm:t>
        <a:bodyPr/>
        <a:lstStyle/>
        <a:p>
          <a:r>
            <a:rPr lang="cs-CZ" sz="2500" dirty="0"/>
            <a:t>Webstudio</a:t>
          </a:r>
        </a:p>
      </dgm:t>
    </dgm:pt>
    <dgm:pt modelId="{733C4850-C75E-4D63-96B8-BB7E497E1F60}" type="parTrans" cxnId="{FD1F6103-EDDF-4262-935E-D4D4101316D5}">
      <dgm:prSet/>
      <dgm:spPr/>
      <dgm:t>
        <a:bodyPr/>
        <a:lstStyle/>
        <a:p>
          <a:endParaRPr lang="cs-CZ" sz="2500"/>
        </a:p>
      </dgm:t>
    </dgm:pt>
    <dgm:pt modelId="{65BA3297-7C2D-4A3C-B1EC-486A4CBFAE53}" type="sibTrans" cxnId="{FD1F6103-EDDF-4262-935E-D4D4101316D5}">
      <dgm:prSet/>
      <dgm:spPr/>
      <dgm:t>
        <a:bodyPr/>
        <a:lstStyle/>
        <a:p>
          <a:endParaRPr lang="cs-CZ" sz="2500"/>
        </a:p>
      </dgm:t>
    </dgm:pt>
    <dgm:pt modelId="{2AADF226-23F4-4A51-B702-0957FA8D8526}" type="pres">
      <dgm:prSet presAssocID="{086E6652-E9E6-4A40-BC31-305733B195B6}" presName="diagram" presStyleCnt="0">
        <dgm:presLayoutVars>
          <dgm:dir/>
          <dgm:resizeHandles val="exact"/>
        </dgm:presLayoutVars>
      </dgm:prSet>
      <dgm:spPr/>
    </dgm:pt>
    <dgm:pt modelId="{42A052BA-8C50-4D87-BD47-828C7AD6F629}" type="pres">
      <dgm:prSet presAssocID="{3FE88BB4-7A0F-4E50-8EE8-608A035B497A}" presName="node" presStyleLbl="node1" presStyleIdx="0" presStyleCnt="4">
        <dgm:presLayoutVars>
          <dgm:bulletEnabled val="1"/>
        </dgm:presLayoutVars>
      </dgm:prSet>
      <dgm:spPr/>
    </dgm:pt>
    <dgm:pt modelId="{7B7C5D27-0C73-4EB7-9B79-15165B466FA8}" type="pres">
      <dgm:prSet presAssocID="{8CEA6020-049E-4786-88CD-B947F6D05277}" presName="sibTrans" presStyleCnt="0"/>
      <dgm:spPr/>
    </dgm:pt>
    <dgm:pt modelId="{BDF8EB74-A11E-4750-B773-C1A40AA8A0E8}" type="pres">
      <dgm:prSet presAssocID="{A9A096A7-1139-4FF4-8154-D3FAE09600BC}" presName="node" presStyleLbl="node1" presStyleIdx="1" presStyleCnt="4">
        <dgm:presLayoutVars>
          <dgm:bulletEnabled val="1"/>
        </dgm:presLayoutVars>
      </dgm:prSet>
      <dgm:spPr/>
    </dgm:pt>
    <dgm:pt modelId="{593C9090-EE89-4F9D-9E70-C0023928FA2B}" type="pres">
      <dgm:prSet presAssocID="{D5F05B56-9ECA-4A0D-92FF-7ED6FEC9E426}" presName="sibTrans" presStyleCnt="0"/>
      <dgm:spPr/>
    </dgm:pt>
    <dgm:pt modelId="{F814802D-03A8-4EA0-8711-CA359AE18869}" type="pres">
      <dgm:prSet presAssocID="{C6A95F61-DE07-45DC-823E-AD3B5828F916}" presName="node" presStyleLbl="node1" presStyleIdx="2" presStyleCnt="4">
        <dgm:presLayoutVars>
          <dgm:bulletEnabled val="1"/>
        </dgm:presLayoutVars>
      </dgm:prSet>
      <dgm:spPr/>
    </dgm:pt>
    <dgm:pt modelId="{4EC49E52-667B-405F-9FE0-53CD0F3E9AC9}" type="pres">
      <dgm:prSet presAssocID="{3EC6F718-C472-4B23-90E3-9DF983E6C2C1}" presName="sibTrans" presStyleCnt="0"/>
      <dgm:spPr/>
    </dgm:pt>
    <dgm:pt modelId="{452ABB32-460F-4B57-A217-FDAC48A72208}" type="pres">
      <dgm:prSet presAssocID="{24EBC840-7C42-4EB5-80F7-A2FA8048698F}" presName="node" presStyleLbl="node1" presStyleIdx="3" presStyleCnt="4">
        <dgm:presLayoutVars>
          <dgm:bulletEnabled val="1"/>
        </dgm:presLayoutVars>
      </dgm:prSet>
      <dgm:spPr/>
    </dgm:pt>
  </dgm:ptLst>
  <dgm:cxnLst>
    <dgm:cxn modelId="{FD1F6103-EDDF-4262-935E-D4D4101316D5}" srcId="{086E6652-E9E6-4A40-BC31-305733B195B6}" destId="{24EBC840-7C42-4EB5-80F7-A2FA8048698F}" srcOrd="3" destOrd="0" parTransId="{733C4850-C75E-4D63-96B8-BB7E497E1F60}" sibTransId="{65BA3297-7C2D-4A3C-B1EC-486A4CBFAE53}"/>
    <dgm:cxn modelId="{8FBA6514-3258-4183-B196-911FA1B72EED}" type="presOf" srcId="{24EBC840-7C42-4EB5-80F7-A2FA8048698F}" destId="{452ABB32-460F-4B57-A217-FDAC48A72208}" srcOrd="0" destOrd="0" presId="urn:microsoft.com/office/officeart/2005/8/layout/default"/>
    <dgm:cxn modelId="{88CEF315-DC8C-4414-A4F7-6CB28C66E44C}" type="presOf" srcId="{3FE88BB4-7A0F-4E50-8EE8-608A035B497A}" destId="{42A052BA-8C50-4D87-BD47-828C7AD6F629}" srcOrd="0" destOrd="0" presId="urn:microsoft.com/office/officeart/2005/8/layout/default"/>
    <dgm:cxn modelId="{38E19047-D76D-4F93-A3A9-4CBDED495B7F}" srcId="{086E6652-E9E6-4A40-BC31-305733B195B6}" destId="{C6A95F61-DE07-45DC-823E-AD3B5828F916}" srcOrd="2" destOrd="0" parTransId="{2EDFBF6A-FCBC-4B3D-B323-200D1B887A75}" sibTransId="{3EC6F718-C472-4B23-90E3-9DF983E6C2C1}"/>
    <dgm:cxn modelId="{59E8FC4A-A0A6-4E14-88D9-A5F273C3FEAA}" srcId="{086E6652-E9E6-4A40-BC31-305733B195B6}" destId="{3FE88BB4-7A0F-4E50-8EE8-608A035B497A}" srcOrd="0" destOrd="0" parTransId="{A427E6BE-31CE-4F90-BEDA-E6DF8E1D6BAC}" sibTransId="{8CEA6020-049E-4786-88CD-B947F6D05277}"/>
    <dgm:cxn modelId="{19F137A7-3A20-4CA5-9A1B-8698571CE831}" type="presOf" srcId="{A9A096A7-1139-4FF4-8154-D3FAE09600BC}" destId="{BDF8EB74-A11E-4750-B773-C1A40AA8A0E8}" srcOrd="0" destOrd="0" presId="urn:microsoft.com/office/officeart/2005/8/layout/default"/>
    <dgm:cxn modelId="{B94F31B3-B1C0-432C-A899-47A92BAA62BC}" srcId="{086E6652-E9E6-4A40-BC31-305733B195B6}" destId="{A9A096A7-1139-4FF4-8154-D3FAE09600BC}" srcOrd="1" destOrd="0" parTransId="{A9FA25D9-E201-46C4-B0B2-3C42443A9AF7}" sibTransId="{D5F05B56-9ECA-4A0D-92FF-7ED6FEC9E426}"/>
    <dgm:cxn modelId="{F1883AE3-9D47-4ACB-A68F-6E357085DC30}" type="presOf" srcId="{086E6652-E9E6-4A40-BC31-305733B195B6}" destId="{2AADF226-23F4-4A51-B702-0957FA8D8526}" srcOrd="0" destOrd="0" presId="urn:microsoft.com/office/officeart/2005/8/layout/default"/>
    <dgm:cxn modelId="{507B18ED-E6CE-4EA9-94B1-68310354C47D}" type="presOf" srcId="{C6A95F61-DE07-45DC-823E-AD3B5828F916}" destId="{F814802D-03A8-4EA0-8711-CA359AE18869}" srcOrd="0" destOrd="0" presId="urn:microsoft.com/office/officeart/2005/8/layout/default"/>
    <dgm:cxn modelId="{ECF6FF82-4EF1-4FC4-8E29-93BF6D4CD71D}" type="presParOf" srcId="{2AADF226-23F4-4A51-B702-0957FA8D8526}" destId="{42A052BA-8C50-4D87-BD47-828C7AD6F629}" srcOrd="0" destOrd="0" presId="urn:microsoft.com/office/officeart/2005/8/layout/default"/>
    <dgm:cxn modelId="{A163AC64-D1A2-462A-929B-8E64A22C916D}" type="presParOf" srcId="{2AADF226-23F4-4A51-B702-0957FA8D8526}" destId="{7B7C5D27-0C73-4EB7-9B79-15165B466FA8}" srcOrd="1" destOrd="0" presId="urn:microsoft.com/office/officeart/2005/8/layout/default"/>
    <dgm:cxn modelId="{4FBB4E7C-71E8-4217-B1FF-5CDB010BBE10}" type="presParOf" srcId="{2AADF226-23F4-4A51-B702-0957FA8D8526}" destId="{BDF8EB74-A11E-4750-B773-C1A40AA8A0E8}" srcOrd="2" destOrd="0" presId="urn:microsoft.com/office/officeart/2005/8/layout/default"/>
    <dgm:cxn modelId="{12693F64-A45A-4644-9F4B-45082F6911FA}" type="presParOf" srcId="{2AADF226-23F4-4A51-B702-0957FA8D8526}" destId="{593C9090-EE89-4F9D-9E70-C0023928FA2B}" srcOrd="3" destOrd="0" presId="urn:microsoft.com/office/officeart/2005/8/layout/default"/>
    <dgm:cxn modelId="{61F5B4B2-4E54-4189-AB69-557DC926B900}" type="presParOf" srcId="{2AADF226-23F4-4A51-B702-0957FA8D8526}" destId="{F814802D-03A8-4EA0-8711-CA359AE18869}" srcOrd="4" destOrd="0" presId="urn:microsoft.com/office/officeart/2005/8/layout/default"/>
    <dgm:cxn modelId="{CA855747-46AF-4FA8-83B5-435B126DDF77}" type="presParOf" srcId="{2AADF226-23F4-4A51-B702-0957FA8D8526}" destId="{4EC49E52-667B-405F-9FE0-53CD0F3E9AC9}" srcOrd="5" destOrd="0" presId="urn:microsoft.com/office/officeart/2005/8/layout/default"/>
    <dgm:cxn modelId="{28DD7EFC-3239-4A0A-A819-AADF0208D3D9}" type="presParOf" srcId="{2AADF226-23F4-4A51-B702-0957FA8D8526}" destId="{452ABB32-460F-4B57-A217-FDAC48A722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1D19A-1904-40E4-BC62-A8780C95E4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E6E9C83-841C-40F3-92A0-99B6C01CECC4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cs-CZ" sz="2800" b="0" dirty="0"/>
            <a:t>Vize</a:t>
          </a:r>
        </a:p>
      </dgm:t>
    </dgm:pt>
    <dgm:pt modelId="{92D75785-7A55-4F2E-8D27-E3A909821544}" type="parTrans" cxnId="{DA53DC90-5180-4463-B349-49DC3D208D9D}">
      <dgm:prSet/>
      <dgm:spPr/>
      <dgm:t>
        <a:bodyPr/>
        <a:lstStyle/>
        <a:p>
          <a:endParaRPr lang="cs-CZ" sz="800" b="0"/>
        </a:p>
      </dgm:t>
    </dgm:pt>
    <dgm:pt modelId="{568868B5-5444-4BE1-A182-A0A0FDD749B0}" type="sibTrans" cxnId="{DA53DC90-5180-4463-B349-49DC3D208D9D}">
      <dgm:prSet/>
      <dgm:spPr/>
      <dgm:t>
        <a:bodyPr/>
        <a:lstStyle/>
        <a:p>
          <a:endParaRPr lang="cs-CZ" sz="800" b="0"/>
        </a:p>
      </dgm:t>
    </dgm:pt>
    <dgm:pt modelId="{79372E97-F296-4578-8C6F-F5FD9BE3F391}">
      <dgm:prSet custT="1"/>
      <dgm:spPr/>
      <dgm:t>
        <a:bodyPr/>
        <a:lstStyle/>
        <a:p>
          <a:r>
            <a:rPr lang="cs-CZ" sz="2800" b="0" dirty="0"/>
            <a:t>Strategie</a:t>
          </a:r>
        </a:p>
      </dgm:t>
    </dgm:pt>
    <dgm:pt modelId="{47A9A4D3-5532-4C22-87E8-4A704B7DC45C}" type="parTrans" cxnId="{9B97CCFB-6B11-4C6D-81E1-7A2894699FDC}">
      <dgm:prSet/>
      <dgm:spPr/>
      <dgm:t>
        <a:bodyPr/>
        <a:lstStyle/>
        <a:p>
          <a:endParaRPr lang="cs-CZ" sz="800" b="0"/>
        </a:p>
      </dgm:t>
    </dgm:pt>
    <dgm:pt modelId="{32EB9BF3-B119-4EE7-A964-D2012DB33730}" type="sibTrans" cxnId="{9B97CCFB-6B11-4C6D-81E1-7A2894699FDC}">
      <dgm:prSet/>
      <dgm:spPr/>
      <dgm:t>
        <a:bodyPr/>
        <a:lstStyle/>
        <a:p>
          <a:endParaRPr lang="cs-CZ" sz="800" b="0"/>
        </a:p>
      </dgm:t>
    </dgm:pt>
    <dgm:pt modelId="{F5DCD9A1-ECA5-41D4-A047-2E4087647A3A}">
      <dgm:prSet custT="1"/>
      <dgm:spPr/>
      <dgm:t>
        <a:bodyPr/>
        <a:lstStyle/>
        <a:p>
          <a:r>
            <a:rPr lang="cs-CZ" sz="2800" b="0" dirty="0"/>
            <a:t>Cíle</a:t>
          </a:r>
        </a:p>
      </dgm:t>
    </dgm:pt>
    <dgm:pt modelId="{C08198F8-9788-4E02-99EB-81A5A2DD5982}" type="parTrans" cxnId="{BD035614-A9F9-4913-9AA9-8A56A801B9F5}">
      <dgm:prSet/>
      <dgm:spPr/>
      <dgm:t>
        <a:bodyPr/>
        <a:lstStyle/>
        <a:p>
          <a:endParaRPr lang="cs-CZ" sz="800" b="0"/>
        </a:p>
      </dgm:t>
    </dgm:pt>
    <dgm:pt modelId="{98A52963-E604-4C07-8D37-843BFDF3037C}" type="sibTrans" cxnId="{BD035614-A9F9-4913-9AA9-8A56A801B9F5}">
      <dgm:prSet/>
      <dgm:spPr/>
      <dgm:t>
        <a:bodyPr/>
        <a:lstStyle/>
        <a:p>
          <a:endParaRPr lang="cs-CZ" sz="800" b="0"/>
        </a:p>
      </dgm:t>
    </dgm:pt>
    <dgm:pt modelId="{81609DEA-94DF-4E30-A66D-979D5538E47D}" type="pres">
      <dgm:prSet presAssocID="{AB21D19A-1904-40E4-BC62-A8780C95E4B5}" presName="diagram" presStyleCnt="0">
        <dgm:presLayoutVars>
          <dgm:dir/>
          <dgm:resizeHandles val="exact"/>
        </dgm:presLayoutVars>
      </dgm:prSet>
      <dgm:spPr/>
    </dgm:pt>
    <dgm:pt modelId="{DDBBC988-129A-47DC-BFC2-84A9BFF96D61}" type="pres">
      <dgm:prSet presAssocID="{AE6E9C83-841C-40F3-92A0-99B6C01CECC4}" presName="node" presStyleLbl="node1" presStyleIdx="0" presStyleCnt="3">
        <dgm:presLayoutVars>
          <dgm:bulletEnabled val="1"/>
        </dgm:presLayoutVars>
      </dgm:prSet>
      <dgm:spPr/>
    </dgm:pt>
    <dgm:pt modelId="{09B8D37B-DA59-463E-97A3-B31485288673}" type="pres">
      <dgm:prSet presAssocID="{568868B5-5444-4BE1-A182-A0A0FDD749B0}" presName="sibTrans" presStyleCnt="0"/>
      <dgm:spPr/>
    </dgm:pt>
    <dgm:pt modelId="{FFCFAE81-0A4F-4D9F-8F91-36B84F9DE029}" type="pres">
      <dgm:prSet presAssocID="{79372E97-F296-4578-8C6F-F5FD9BE3F391}" presName="node" presStyleLbl="node1" presStyleIdx="1" presStyleCnt="3">
        <dgm:presLayoutVars>
          <dgm:bulletEnabled val="1"/>
        </dgm:presLayoutVars>
      </dgm:prSet>
      <dgm:spPr/>
    </dgm:pt>
    <dgm:pt modelId="{8A6E9485-86FB-4DD5-AE6B-857C2A07B0CB}" type="pres">
      <dgm:prSet presAssocID="{32EB9BF3-B119-4EE7-A964-D2012DB33730}" presName="sibTrans" presStyleCnt="0"/>
      <dgm:spPr/>
    </dgm:pt>
    <dgm:pt modelId="{DB7006C4-E682-4CC8-9554-928EB7A7F977}" type="pres">
      <dgm:prSet presAssocID="{F5DCD9A1-ECA5-41D4-A047-2E4087647A3A}" presName="node" presStyleLbl="node1" presStyleIdx="2" presStyleCnt="3">
        <dgm:presLayoutVars>
          <dgm:bulletEnabled val="1"/>
        </dgm:presLayoutVars>
      </dgm:prSet>
      <dgm:spPr/>
    </dgm:pt>
  </dgm:ptLst>
  <dgm:cxnLst>
    <dgm:cxn modelId="{BD035614-A9F9-4913-9AA9-8A56A801B9F5}" srcId="{AB21D19A-1904-40E4-BC62-A8780C95E4B5}" destId="{F5DCD9A1-ECA5-41D4-A047-2E4087647A3A}" srcOrd="2" destOrd="0" parTransId="{C08198F8-9788-4E02-99EB-81A5A2DD5982}" sibTransId="{98A52963-E604-4C07-8D37-843BFDF3037C}"/>
    <dgm:cxn modelId="{DAE9C86E-02D8-445C-AB17-BA04BB4E28B8}" type="presOf" srcId="{79372E97-F296-4578-8C6F-F5FD9BE3F391}" destId="{FFCFAE81-0A4F-4D9F-8F91-36B84F9DE029}" srcOrd="0" destOrd="0" presId="urn:microsoft.com/office/officeart/2005/8/layout/default"/>
    <dgm:cxn modelId="{FBF28680-06F8-4392-A3F8-EAE50D76B89B}" type="presOf" srcId="{AB21D19A-1904-40E4-BC62-A8780C95E4B5}" destId="{81609DEA-94DF-4E30-A66D-979D5538E47D}" srcOrd="0" destOrd="0" presId="urn:microsoft.com/office/officeart/2005/8/layout/default"/>
    <dgm:cxn modelId="{DA53DC90-5180-4463-B349-49DC3D208D9D}" srcId="{AB21D19A-1904-40E4-BC62-A8780C95E4B5}" destId="{AE6E9C83-841C-40F3-92A0-99B6C01CECC4}" srcOrd="0" destOrd="0" parTransId="{92D75785-7A55-4F2E-8D27-E3A909821544}" sibTransId="{568868B5-5444-4BE1-A182-A0A0FDD749B0}"/>
    <dgm:cxn modelId="{469B13D1-0B3E-4C68-9A09-F866FCEE3832}" type="presOf" srcId="{F5DCD9A1-ECA5-41D4-A047-2E4087647A3A}" destId="{DB7006C4-E682-4CC8-9554-928EB7A7F977}" srcOrd="0" destOrd="0" presId="urn:microsoft.com/office/officeart/2005/8/layout/default"/>
    <dgm:cxn modelId="{62B9D2D1-FDC6-444D-B99F-8A057D9DA674}" type="presOf" srcId="{AE6E9C83-841C-40F3-92A0-99B6C01CECC4}" destId="{DDBBC988-129A-47DC-BFC2-84A9BFF96D61}" srcOrd="0" destOrd="0" presId="urn:microsoft.com/office/officeart/2005/8/layout/default"/>
    <dgm:cxn modelId="{9B97CCFB-6B11-4C6D-81E1-7A2894699FDC}" srcId="{AB21D19A-1904-40E4-BC62-A8780C95E4B5}" destId="{79372E97-F296-4578-8C6F-F5FD9BE3F391}" srcOrd="1" destOrd="0" parTransId="{47A9A4D3-5532-4C22-87E8-4A704B7DC45C}" sibTransId="{32EB9BF3-B119-4EE7-A964-D2012DB33730}"/>
    <dgm:cxn modelId="{CBD3D09B-575C-4213-B89C-EE3F4CA45501}" type="presParOf" srcId="{81609DEA-94DF-4E30-A66D-979D5538E47D}" destId="{DDBBC988-129A-47DC-BFC2-84A9BFF96D61}" srcOrd="0" destOrd="0" presId="urn:microsoft.com/office/officeart/2005/8/layout/default"/>
    <dgm:cxn modelId="{E8928FDD-C9AB-4AF7-B4E7-E66404E95971}" type="presParOf" srcId="{81609DEA-94DF-4E30-A66D-979D5538E47D}" destId="{09B8D37B-DA59-463E-97A3-B31485288673}" srcOrd="1" destOrd="0" presId="urn:microsoft.com/office/officeart/2005/8/layout/default"/>
    <dgm:cxn modelId="{B3A4CB13-811E-4736-A112-A0940A546D10}" type="presParOf" srcId="{81609DEA-94DF-4E30-A66D-979D5538E47D}" destId="{FFCFAE81-0A4F-4D9F-8F91-36B84F9DE029}" srcOrd="2" destOrd="0" presId="urn:microsoft.com/office/officeart/2005/8/layout/default"/>
    <dgm:cxn modelId="{ACE04363-5CAA-4CA8-837E-BE3A304FFA9E}" type="presParOf" srcId="{81609DEA-94DF-4E30-A66D-979D5538E47D}" destId="{8A6E9485-86FB-4DD5-AE6B-857C2A07B0CB}" srcOrd="3" destOrd="0" presId="urn:microsoft.com/office/officeart/2005/8/layout/default"/>
    <dgm:cxn modelId="{A8DF0D6A-060B-4113-98BD-895A5472F6F0}" type="presParOf" srcId="{81609DEA-94DF-4E30-A66D-979D5538E47D}" destId="{DB7006C4-E682-4CC8-9554-928EB7A7F97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E6652-E9E6-4A40-BC31-305733B195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E88BB4-7A0F-4E50-8EE8-608A035B497A}">
      <dgm:prSet phldrT="[Text]" custT="1"/>
      <dgm:spPr/>
      <dgm:t>
        <a:bodyPr/>
        <a:lstStyle/>
        <a:p>
          <a:r>
            <a:rPr lang="cs-CZ" sz="2400" dirty="0"/>
            <a:t>Dlouhodobá podpora vedení resortu</a:t>
          </a:r>
        </a:p>
      </dgm:t>
    </dgm:pt>
    <dgm:pt modelId="{A427E6BE-31CE-4F90-BEDA-E6DF8E1D6BAC}" type="parTrans" cxnId="{59E8FC4A-A0A6-4E14-88D9-A5F273C3FEAA}">
      <dgm:prSet/>
      <dgm:spPr/>
      <dgm:t>
        <a:bodyPr/>
        <a:lstStyle/>
        <a:p>
          <a:endParaRPr lang="cs-CZ" sz="1200"/>
        </a:p>
      </dgm:t>
    </dgm:pt>
    <dgm:pt modelId="{8CEA6020-049E-4786-88CD-B947F6D05277}" type="sibTrans" cxnId="{59E8FC4A-A0A6-4E14-88D9-A5F273C3FEAA}">
      <dgm:prSet/>
      <dgm:spPr/>
      <dgm:t>
        <a:bodyPr/>
        <a:lstStyle/>
        <a:p>
          <a:endParaRPr lang="cs-CZ" sz="1200"/>
        </a:p>
      </dgm:t>
    </dgm:pt>
    <dgm:pt modelId="{5413E5D0-F36A-4D8E-BA49-245794188BCA}">
      <dgm:prSet custT="1"/>
      <dgm:spPr/>
      <dgm:t>
        <a:bodyPr/>
        <a:lstStyle/>
        <a:p>
          <a:r>
            <a:rPr lang="cs-CZ" sz="2400" dirty="0"/>
            <a:t>Strategie a koncepční plán rozvoje</a:t>
          </a:r>
        </a:p>
      </dgm:t>
    </dgm:pt>
    <dgm:pt modelId="{D2ED2236-4EBB-4DF3-B87D-6A53295EEC4E}" type="parTrans" cxnId="{7A23263A-F9D5-4C04-BB99-A1CE85A72AE8}">
      <dgm:prSet/>
      <dgm:spPr/>
      <dgm:t>
        <a:bodyPr/>
        <a:lstStyle/>
        <a:p>
          <a:endParaRPr lang="cs-CZ" sz="1200"/>
        </a:p>
      </dgm:t>
    </dgm:pt>
    <dgm:pt modelId="{FBA64F4E-8AF4-4FFD-9CF1-95889BAC0BB2}" type="sibTrans" cxnId="{7A23263A-F9D5-4C04-BB99-A1CE85A72AE8}">
      <dgm:prSet/>
      <dgm:spPr/>
      <dgm:t>
        <a:bodyPr/>
        <a:lstStyle/>
        <a:p>
          <a:endParaRPr lang="cs-CZ" sz="1200"/>
        </a:p>
      </dgm:t>
    </dgm:pt>
    <dgm:pt modelId="{C9759A3F-75B8-432C-AF0A-0855566D0AAC}">
      <dgm:prSet custT="1"/>
      <dgm:spPr/>
      <dgm:t>
        <a:bodyPr/>
        <a:lstStyle/>
        <a:p>
          <a:r>
            <a:rPr lang="cs-CZ" sz="2400" dirty="0"/>
            <a:t>Technické, metodické a personální zázemí</a:t>
          </a:r>
        </a:p>
      </dgm:t>
    </dgm:pt>
    <dgm:pt modelId="{470BB599-68D2-4665-8013-CE60CA585F9F}" type="parTrans" cxnId="{0505D957-1867-4706-8A58-7D033EDA1148}">
      <dgm:prSet/>
      <dgm:spPr/>
      <dgm:t>
        <a:bodyPr/>
        <a:lstStyle/>
        <a:p>
          <a:endParaRPr lang="cs-CZ" sz="1200"/>
        </a:p>
      </dgm:t>
    </dgm:pt>
    <dgm:pt modelId="{6E67B098-9E6A-49DF-86B8-F8F5031580D7}" type="sibTrans" cxnId="{0505D957-1867-4706-8A58-7D033EDA1148}">
      <dgm:prSet/>
      <dgm:spPr/>
      <dgm:t>
        <a:bodyPr/>
        <a:lstStyle/>
        <a:p>
          <a:endParaRPr lang="cs-CZ" sz="1200"/>
        </a:p>
      </dgm:t>
    </dgm:pt>
    <dgm:pt modelId="{D39FC002-6606-478E-B9CA-612A88FA186A}">
      <dgm:prSet custT="1"/>
      <dgm:spPr/>
      <dgm:t>
        <a:bodyPr/>
        <a:lstStyle/>
        <a:p>
          <a:r>
            <a:rPr lang="cs-CZ" sz="2400" dirty="0"/>
            <a:t>Jednotná a řízená komunikace</a:t>
          </a:r>
        </a:p>
      </dgm:t>
    </dgm:pt>
    <dgm:pt modelId="{9B737D93-3934-4AED-B115-401AA1705C28}" type="parTrans" cxnId="{E7A70788-53E4-4E12-BB56-1906F2A84A26}">
      <dgm:prSet/>
      <dgm:spPr/>
      <dgm:t>
        <a:bodyPr/>
        <a:lstStyle/>
        <a:p>
          <a:endParaRPr lang="cs-CZ" sz="1200"/>
        </a:p>
      </dgm:t>
    </dgm:pt>
    <dgm:pt modelId="{1BE917BA-8401-4420-BD60-A9E8886DFDD2}" type="sibTrans" cxnId="{E7A70788-53E4-4E12-BB56-1906F2A84A26}">
      <dgm:prSet/>
      <dgm:spPr/>
      <dgm:t>
        <a:bodyPr/>
        <a:lstStyle/>
        <a:p>
          <a:endParaRPr lang="cs-CZ" sz="1200"/>
        </a:p>
      </dgm:t>
    </dgm:pt>
    <dgm:pt modelId="{D13E7F4A-4EEF-4978-A52B-A15E9A31CC23}">
      <dgm:prSet custT="1"/>
      <dgm:spPr/>
      <dgm:t>
        <a:bodyPr/>
        <a:lstStyle/>
        <a:p>
          <a:r>
            <a:rPr lang="cs-CZ" sz="2400" dirty="0"/>
            <a:t>Spolupráce a sdílení zkušeností</a:t>
          </a:r>
        </a:p>
      </dgm:t>
    </dgm:pt>
    <dgm:pt modelId="{492CA800-7F99-4AD5-927B-1CD5F1079210}" type="parTrans" cxnId="{76FCAD0A-ABE1-4CA3-82E0-A129B84C398A}">
      <dgm:prSet/>
      <dgm:spPr/>
      <dgm:t>
        <a:bodyPr/>
        <a:lstStyle/>
        <a:p>
          <a:endParaRPr lang="cs-CZ" sz="1200"/>
        </a:p>
      </dgm:t>
    </dgm:pt>
    <dgm:pt modelId="{C43E89EB-C66B-4BEC-B936-17F2A0086C76}" type="sibTrans" cxnId="{76FCAD0A-ABE1-4CA3-82E0-A129B84C398A}">
      <dgm:prSet/>
      <dgm:spPr/>
      <dgm:t>
        <a:bodyPr/>
        <a:lstStyle/>
        <a:p>
          <a:endParaRPr lang="cs-CZ" sz="1200"/>
        </a:p>
      </dgm:t>
    </dgm:pt>
    <dgm:pt modelId="{2AADF226-23F4-4A51-B702-0957FA8D8526}" type="pres">
      <dgm:prSet presAssocID="{086E6652-E9E6-4A40-BC31-305733B195B6}" presName="diagram" presStyleCnt="0">
        <dgm:presLayoutVars>
          <dgm:dir/>
          <dgm:resizeHandles val="exact"/>
        </dgm:presLayoutVars>
      </dgm:prSet>
      <dgm:spPr/>
    </dgm:pt>
    <dgm:pt modelId="{42A052BA-8C50-4D87-BD47-828C7AD6F629}" type="pres">
      <dgm:prSet presAssocID="{3FE88BB4-7A0F-4E50-8EE8-608A035B497A}" presName="node" presStyleLbl="node1" presStyleIdx="0" presStyleCnt="5">
        <dgm:presLayoutVars>
          <dgm:bulletEnabled val="1"/>
        </dgm:presLayoutVars>
      </dgm:prSet>
      <dgm:spPr/>
    </dgm:pt>
    <dgm:pt modelId="{7B7C5D27-0C73-4EB7-9B79-15165B466FA8}" type="pres">
      <dgm:prSet presAssocID="{8CEA6020-049E-4786-88CD-B947F6D05277}" presName="sibTrans" presStyleCnt="0"/>
      <dgm:spPr/>
    </dgm:pt>
    <dgm:pt modelId="{74BBBC95-99B1-429B-B0D4-0573C0627397}" type="pres">
      <dgm:prSet presAssocID="{5413E5D0-F36A-4D8E-BA49-245794188BCA}" presName="node" presStyleLbl="node1" presStyleIdx="1" presStyleCnt="5">
        <dgm:presLayoutVars>
          <dgm:bulletEnabled val="1"/>
        </dgm:presLayoutVars>
      </dgm:prSet>
      <dgm:spPr/>
    </dgm:pt>
    <dgm:pt modelId="{8EDCCF14-A4A1-44F9-A8AB-C708986D140A}" type="pres">
      <dgm:prSet presAssocID="{FBA64F4E-8AF4-4FFD-9CF1-95889BAC0BB2}" presName="sibTrans" presStyleCnt="0"/>
      <dgm:spPr/>
    </dgm:pt>
    <dgm:pt modelId="{21375EC1-186E-4C0B-B2EC-351217C1CB24}" type="pres">
      <dgm:prSet presAssocID="{C9759A3F-75B8-432C-AF0A-0855566D0AAC}" presName="node" presStyleLbl="node1" presStyleIdx="2" presStyleCnt="5">
        <dgm:presLayoutVars>
          <dgm:bulletEnabled val="1"/>
        </dgm:presLayoutVars>
      </dgm:prSet>
      <dgm:spPr/>
    </dgm:pt>
    <dgm:pt modelId="{2BD4CF7D-271E-4D96-A16B-F5356CD6BD34}" type="pres">
      <dgm:prSet presAssocID="{6E67B098-9E6A-49DF-86B8-F8F5031580D7}" presName="sibTrans" presStyleCnt="0"/>
      <dgm:spPr/>
    </dgm:pt>
    <dgm:pt modelId="{439EC6F3-ED64-46A1-9336-F5607F7F550E}" type="pres">
      <dgm:prSet presAssocID="{D39FC002-6606-478E-B9CA-612A88FA186A}" presName="node" presStyleLbl="node1" presStyleIdx="3" presStyleCnt="5">
        <dgm:presLayoutVars>
          <dgm:bulletEnabled val="1"/>
        </dgm:presLayoutVars>
      </dgm:prSet>
      <dgm:spPr/>
    </dgm:pt>
    <dgm:pt modelId="{5DF3DC0D-D019-45E9-A70E-E88454255C89}" type="pres">
      <dgm:prSet presAssocID="{1BE917BA-8401-4420-BD60-A9E8886DFDD2}" presName="sibTrans" presStyleCnt="0"/>
      <dgm:spPr/>
    </dgm:pt>
    <dgm:pt modelId="{1E731FB7-779B-41F9-B16D-9DE6498B6225}" type="pres">
      <dgm:prSet presAssocID="{D13E7F4A-4EEF-4978-A52B-A15E9A31CC23}" presName="node" presStyleLbl="node1" presStyleIdx="4" presStyleCnt="5">
        <dgm:presLayoutVars>
          <dgm:bulletEnabled val="1"/>
        </dgm:presLayoutVars>
      </dgm:prSet>
      <dgm:spPr/>
    </dgm:pt>
  </dgm:ptLst>
  <dgm:cxnLst>
    <dgm:cxn modelId="{76FCAD0A-ABE1-4CA3-82E0-A129B84C398A}" srcId="{086E6652-E9E6-4A40-BC31-305733B195B6}" destId="{D13E7F4A-4EEF-4978-A52B-A15E9A31CC23}" srcOrd="4" destOrd="0" parTransId="{492CA800-7F99-4AD5-927B-1CD5F1079210}" sibTransId="{C43E89EB-C66B-4BEC-B936-17F2A0086C76}"/>
    <dgm:cxn modelId="{88CEF315-DC8C-4414-A4F7-6CB28C66E44C}" type="presOf" srcId="{3FE88BB4-7A0F-4E50-8EE8-608A035B497A}" destId="{42A052BA-8C50-4D87-BD47-828C7AD6F629}" srcOrd="0" destOrd="0" presId="urn:microsoft.com/office/officeart/2005/8/layout/default"/>
    <dgm:cxn modelId="{F293B219-8FE5-4ED7-A071-42145F6C3D8A}" type="presOf" srcId="{C9759A3F-75B8-432C-AF0A-0855566D0AAC}" destId="{21375EC1-186E-4C0B-B2EC-351217C1CB24}" srcOrd="0" destOrd="0" presId="urn:microsoft.com/office/officeart/2005/8/layout/default"/>
    <dgm:cxn modelId="{7A23263A-F9D5-4C04-BB99-A1CE85A72AE8}" srcId="{086E6652-E9E6-4A40-BC31-305733B195B6}" destId="{5413E5D0-F36A-4D8E-BA49-245794188BCA}" srcOrd="1" destOrd="0" parTransId="{D2ED2236-4EBB-4DF3-B87D-6A53295EEC4E}" sibTransId="{FBA64F4E-8AF4-4FFD-9CF1-95889BAC0BB2}"/>
    <dgm:cxn modelId="{45662A45-70B1-407A-B555-B087510BCB38}" type="presOf" srcId="{5413E5D0-F36A-4D8E-BA49-245794188BCA}" destId="{74BBBC95-99B1-429B-B0D4-0573C0627397}" srcOrd="0" destOrd="0" presId="urn:microsoft.com/office/officeart/2005/8/layout/default"/>
    <dgm:cxn modelId="{59E8FC4A-A0A6-4E14-88D9-A5F273C3FEAA}" srcId="{086E6652-E9E6-4A40-BC31-305733B195B6}" destId="{3FE88BB4-7A0F-4E50-8EE8-608A035B497A}" srcOrd="0" destOrd="0" parTransId="{A427E6BE-31CE-4F90-BEDA-E6DF8E1D6BAC}" sibTransId="{8CEA6020-049E-4786-88CD-B947F6D05277}"/>
    <dgm:cxn modelId="{8C057D57-4389-4590-8FF2-F348B9BD4D09}" type="presOf" srcId="{D13E7F4A-4EEF-4978-A52B-A15E9A31CC23}" destId="{1E731FB7-779B-41F9-B16D-9DE6498B6225}" srcOrd="0" destOrd="0" presId="urn:microsoft.com/office/officeart/2005/8/layout/default"/>
    <dgm:cxn modelId="{0505D957-1867-4706-8A58-7D033EDA1148}" srcId="{086E6652-E9E6-4A40-BC31-305733B195B6}" destId="{C9759A3F-75B8-432C-AF0A-0855566D0AAC}" srcOrd="2" destOrd="0" parTransId="{470BB599-68D2-4665-8013-CE60CA585F9F}" sibTransId="{6E67B098-9E6A-49DF-86B8-F8F5031580D7}"/>
    <dgm:cxn modelId="{E7A70788-53E4-4E12-BB56-1906F2A84A26}" srcId="{086E6652-E9E6-4A40-BC31-305733B195B6}" destId="{D39FC002-6606-478E-B9CA-612A88FA186A}" srcOrd="3" destOrd="0" parTransId="{9B737D93-3934-4AED-B115-401AA1705C28}" sibTransId="{1BE917BA-8401-4420-BD60-A9E8886DFDD2}"/>
    <dgm:cxn modelId="{A62DA8A6-E6E7-4BE4-9F58-870E3F79A409}" type="presOf" srcId="{D39FC002-6606-478E-B9CA-612A88FA186A}" destId="{439EC6F3-ED64-46A1-9336-F5607F7F550E}" srcOrd="0" destOrd="0" presId="urn:microsoft.com/office/officeart/2005/8/layout/default"/>
    <dgm:cxn modelId="{F1883AE3-9D47-4ACB-A68F-6E357085DC30}" type="presOf" srcId="{086E6652-E9E6-4A40-BC31-305733B195B6}" destId="{2AADF226-23F4-4A51-B702-0957FA8D8526}" srcOrd="0" destOrd="0" presId="urn:microsoft.com/office/officeart/2005/8/layout/default"/>
    <dgm:cxn modelId="{ECF6FF82-4EF1-4FC4-8E29-93BF6D4CD71D}" type="presParOf" srcId="{2AADF226-23F4-4A51-B702-0957FA8D8526}" destId="{42A052BA-8C50-4D87-BD47-828C7AD6F629}" srcOrd="0" destOrd="0" presId="urn:microsoft.com/office/officeart/2005/8/layout/default"/>
    <dgm:cxn modelId="{A163AC64-D1A2-462A-929B-8E64A22C916D}" type="presParOf" srcId="{2AADF226-23F4-4A51-B702-0957FA8D8526}" destId="{7B7C5D27-0C73-4EB7-9B79-15165B466FA8}" srcOrd="1" destOrd="0" presId="urn:microsoft.com/office/officeart/2005/8/layout/default"/>
    <dgm:cxn modelId="{F181A492-0B7C-4431-B9B6-9D9415A5F555}" type="presParOf" srcId="{2AADF226-23F4-4A51-B702-0957FA8D8526}" destId="{74BBBC95-99B1-429B-B0D4-0573C0627397}" srcOrd="2" destOrd="0" presId="urn:microsoft.com/office/officeart/2005/8/layout/default"/>
    <dgm:cxn modelId="{448650EF-DAF3-4729-A004-22618FEBA74F}" type="presParOf" srcId="{2AADF226-23F4-4A51-B702-0957FA8D8526}" destId="{8EDCCF14-A4A1-44F9-A8AB-C708986D140A}" srcOrd="3" destOrd="0" presId="urn:microsoft.com/office/officeart/2005/8/layout/default"/>
    <dgm:cxn modelId="{22B4882A-12F2-4898-A00A-F5203D1867EC}" type="presParOf" srcId="{2AADF226-23F4-4A51-B702-0957FA8D8526}" destId="{21375EC1-186E-4C0B-B2EC-351217C1CB24}" srcOrd="4" destOrd="0" presId="urn:microsoft.com/office/officeart/2005/8/layout/default"/>
    <dgm:cxn modelId="{889E77B4-1CF0-4A7C-965B-226772534DD0}" type="presParOf" srcId="{2AADF226-23F4-4A51-B702-0957FA8D8526}" destId="{2BD4CF7D-271E-4D96-A16B-F5356CD6BD34}" srcOrd="5" destOrd="0" presId="urn:microsoft.com/office/officeart/2005/8/layout/default"/>
    <dgm:cxn modelId="{875622FC-C4CA-4911-94FD-D3F64FCD8B05}" type="presParOf" srcId="{2AADF226-23F4-4A51-B702-0957FA8D8526}" destId="{439EC6F3-ED64-46A1-9336-F5607F7F550E}" srcOrd="6" destOrd="0" presId="urn:microsoft.com/office/officeart/2005/8/layout/default"/>
    <dgm:cxn modelId="{C443A936-6678-4C5D-9CA7-4CFB16FED7C2}" type="presParOf" srcId="{2AADF226-23F4-4A51-B702-0957FA8D8526}" destId="{5DF3DC0D-D019-45E9-A70E-E88454255C89}" srcOrd="7" destOrd="0" presId="urn:microsoft.com/office/officeart/2005/8/layout/default"/>
    <dgm:cxn modelId="{37FF602C-F5B0-4FF5-8AD0-FF9C96764A2F}" type="presParOf" srcId="{2AADF226-23F4-4A51-B702-0957FA8D8526}" destId="{1E731FB7-779B-41F9-B16D-9DE6498B622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6E6652-E9E6-4A40-BC31-305733B195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E88BB4-7A0F-4E50-8EE8-608A035B497A}">
      <dgm:prSet phldrT="[Text]" custT="1"/>
      <dgm:spPr/>
      <dgm:t>
        <a:bodyPr/>
        <a:lstStyle/>
        <a:p>
          <a:r>
            <a:rPr lang="cs-CZ" sz="2500" dirty="0"/>
            <a:t>ODE 2021</a:t>
          </a:r>
        </a:p>
        <a:p>
          <a:r>
            <a:rPr lang="cs-CZ" sz="2500" dirty="0"/>
            <a:t>virtuální místnost</a:t>
          </a:r>
        </a:p>
      </dgm:t>
    </dgm:pt>
    <dgm:pt modelId="{A427E6BE-31CE-4F90-BEDA-E6DF8E1D6BAC}" type="parTrans" cxnId="{59E8FC4A-A0A6-4E14-88D9-A5F273C3FEAA}">
      <dgm:prSet/>
      <dgm:spPr/>
      <dgm:t>
        <a:bodyPr/>
        <a:lstStyle/>
        <a:p>
          <a:endParaRPr lang="cs-CZ" sz="2500"/>
        </a:p>
      </dgm:t>
    </dgm:pt>
    <dgm:pt modelId="{8CEA6020-049E-4786-88CD-B947F6D05277}" type="sibTrans" cxnId="{59E8FC4A-A0A6-4E14-88D9-A5F273C3FEAA}">
      <dgm:prSet/>
      <dgm:spPr/>
      <dgm:t>
        <a:bodyPr/>
        <a:lstStyle/>
        <a:p>
          <a:endParaRPr lang="cs-CZ" sz="2500"/>
        </a:p>
      </dgm:t>
    </dgm:pt>
    <dgm:pt modelId="{7CFA8DF6-0C7B-43F6-8376-D73894427397}">
      <dgm:prSet custT="1"/>
      <dgm:spPr/>
      <dgm:t>
        <a:bodyPr/>
        <a:lstStyle/>
        <a:p>
          <a:r>
            <a:rPr lang="cs-CZ" sz="2500" dirty="0"/>
            <a:t>data.nzis.cz</a:t>
          </a:r>
        </a:p>
      </dgm:t>
    </dgm:pt>
    <dgm:pt modelId="{0BF81880-F5AB-471C-AD1F-DAE72F1FA585}" type="parTrans" cxnId="{9550D754-DB8D-4E0F-B8EF-1B835C3801D9}">
      <dgm:prSet/>
      <dgm:spPr/>
      <dgm:t>
        <a:bodyPr/>
        <a:lstStyle/>
        <a:p>
          <a:endParaRPr lang="cs-CZ" sz="2500"/>
        </a:p>
      </dgm:t>
    </dgm:pt>
    <dgm:pt modelId="{30CD511C-1FF0-4B38-9D78-10FF09673AD3}" type="sibTrans" cxnId="{9550D754-DB8D-4E0F-B8EF-1B835C3801D9}">
      <dgm:prSet/>
      <dgm:spPr/>
      <dgm:t>
        <a:bodyPr/>
        <a:lstStyle/>
        <a:p>
          <a:endParaRPr lang="cs-CZ" sz="2500"/>
        </a:p>
      </dgm:t>
    </dgm:pt>
    <dgm:pt modelId="{AE6290B6-2F4C-4016-BBCA-8D0D5F41B896}">
      <dgm:prSet custT="1"/>
      <dgm:spPr/>
      <dgm:t>
        <a:bodyPr/>
        <a:lstStyle/>
        <a:p>
          <a:r>
            <a:rPr lang="cs-CZ" sz="2500" dirty="0" err="1"/>
            <a:t>Webináře</a:t>
          </a:r>
          <a:r>
            <a:rPr lang="cs-CZ" sz="2500" dirty="0"/>
            <a:t> o zdravotnických datech</a:t>
          </a:r>
        </a:p>
      </dgm:t>
    </dgm:pt>
    <dgm:pt modelId="{FB2A5D72-8541-4AAC-BE0D-0AD8A68F9AD3}" type="parTrans" cxnId="{A868C2C8-794C-4BCD-95E5-E0FFC0C9F16F}">
      <dgm:prSet/>
      <dgm:spPr/>
      <dgm:t>
        <a:bodyPr/>
        <a:lstStyle/>
        <a:p>
          <a:endParaRPr lang="cs-CZ" sz="2500"/>
        </a:p>
      </dgm:t>
    </dgm:pt>
    <dgm:pt modelId="{6AC717D9-00DB-481E-B69A-1112574E3DCE}" type="sibTrans" cxnId="{A868C2C8-794C-4BCD-95E5-E0FFC0C9F16F}">
      <dgm:prSet/>
      <dgm:spPr/>
      <dgm:t>
        <a:bodyPr/>
        <a:lstStyle/>
        <a:p>
          <a:endParaRPr lang="cs-CZ" sz="2500"/>
        </a:p>
      </dgm:t>
    </dgm:pt>
    <dgm:pt modelId="{DDCBDD74-E7CA-48BE-AEBD-D0EED54D18C7}">
      <dgm:prSet custT="1"/>
      <dgm:spPr/>
      <dgm:t>
        <a:bodyPr/>
        <a:lstStyle/>
        <a:p>
          <a:r>
            <a:rPr lang="cs-CZ" sz="2500" dirty="0"/>
            <a:t>Konference </a:t>
          </a:r>
        </a:p>
        <a:p>
          <a:r>
            <a:rPr lang="cs-CZ" sz="2500" dirty="0"/>
            <a:t>NZIS Open 2021</a:t>
          </a:r>
        </a:p>
      </dgm:t>
    </dgm:pt>
    <dgm:pt modelId="{16D7CE98-4191-4461-81A8-C8E29660A86C}" type="parTrans" cxnId="{324A8B5F-4829-454B-B9F8-FA2331CD333B}">
      <dgm:prSet/>
      <dgm:spPr/>
      <dgm:t>
        <a:bodyPr/>
        <a:lstStyle/>
        <a:p>
          <a:endParaRPr lang="cs-CZ" sz="2500"/>
        </a:p>
      </dgm:t>
    </dgm:pt>
    <dgm:pt modelId="{7B8F3673-F470-4735-B1AA-907C610F8A55}" type="sibTrans" cxnId="{324A8B5F-4829-454B-B9F8-FA2331CD333B}">
      <dgm:prSet/>
      <dgm:spPr/>
      <dgm:t>
        <a:bodyPr/>
        <a:lstStyle/>
        <a:p>
          <a:endParaRPr lang="cs-CZ" sz="2500"/>
        </a:p>
      </dgm:t>
    </dgm:pt>
    <dgm:pt modelId="{E2E4D032-F048-4B63-A66A-6FD9AAF01830}">
      <dgm:prSet custT="1"/>
      <dgm:spPr/>
      <dgm:t>
        <a:bodyPr/>
        <a:lstStyle/>
        <a:p>
          <a:r>
            <a:rPr lang="cs-CZ" sz="2500" dirty="0" err="1"/>
            <a:t>Twitter</a:t>
          </a:r>
          <a:endParaRPr lang="cs-CZ" sz="2500" dirty="0"/>
        </a:p>
      </dgm:t>
    </dgm:pt>
    <dgm:pt modelId="{49F7F125-0283-4E4A-8872-906A233596E8}" type="parTrans" cxnId="{0FC98B4E-5861-4358-BCCE-1CCD7F231496}">
      <dgm:prSet/>
      <dgm:spPr/>
      <dgm:t>
        <a:bodyPr/>
        <a:lstStyle/>
        <a:p>
          <a:endParaRPr lang="cs-CZ" sz="2500"/>
        </a:p>
      </dgm:t>
    </dgm:pt>
    <dgm:pt modelId="{DCE92575-686E-45D4-A4BC-2BA757231C61}" type="sibTrans" cxnId="{0FC98B4E-5861-4358-BCCE-1CCD7F231496}">
      <dgm:prSet/>
      <dgm:spPr/>
      <dgm:t>
        <a:bodyPr/>
        <a:lstStyle/>
        <a:p>
          <a:endParaRPr lang="cs-CZ" sz="2500"/>
        </a:p>
      </dgm:t>
    </dgm:pt>
    <dgm:pt modelId="{2AADF226-23F4-4A51-B702-0957FA8D8526}" type="pres">
      <dgm:prSet presAssocID="{086E6652-E9E6-4A40-BC31-305733B195B6}" presName="diagram" presStyleCnt="0">
        <dgm:presLayoutVars>
          <dgm:dir/>
          <dgm:resizeHandles val="exact"/>
        </dgm:presLayoutVars>
      </dgm:prSet>
      <dgm:spPr/>
    </dgm:pt>
    <dgm:pt modelId="{42A052BA-8C50-4D87-BD47-828C7AD6F629}" type="pres">
      <dgm:prSet presAssocID="{3FE88BB4-7A0F-4E50-8EE8-608A035B497A}" presName="node" presStyleLbl="node1" presStyleIdx="0" presStyleCnt="5">
        <dgm:presLayoutVars>
          <dgm:bulletEnabled val="1"/>
        </dgm:presLayoutVars>
      </dgm:prSet>
      <dgm:spPr/>
    </dgm:pt>
    <dgm:pt modelId="{7B7C5D27-0C73-4EB7-9B79-15165B466FA8}" type="pres">
      <dgm:prSet presAssocID="{8CEA6020-049E-4786-88CD-B947F6D05277}" presName="sibTrans" presStyleCnt="0"/>
      <dgm:spPr/>
    </dgm:pt>
    <dgm:pt modelId="{E1C9A044-5794-49ED-B7FD-510B763F5875}" type="pres">
      <dgm:prSet presAssocID="{7CFA8DF6-0C7B-43F6-8376-D73894427397}" presName="node" presStyleLbl="node1" presStyleIdx="1" presStyleCnt="5">
        <dgm:presLayoutVars>
          <dgm:bulletEnabled val="1"/>
        </dgm:presLayoutVars>
      </dgm:prSet>
      <dgm:spPr/>
    </dgm:pt>
    <dgm:pt modelId="{C2E99F7F-A30A-446F-A9F0-EDA9A33867D4}" type="pres">
      <dgm:prSet presAssocID="{30CD511C-1FF0-4B38-9D78-10FF09673AD3}" presName="sibTrans" presStyleCnt="0"/>
      <dgm:spPr/>
    </dgm:pt>
    <dgm:pt modelId="{8665A16F-B68B-4992-8D73-A1CDE87F70DA}" type="pres">
      <dgm:prSet presAssocID="{AE6290B6-2F4C-4016-BBCA-8D0D5F41B896}" presName="node" presStyleLbl="node1" presStyleIdx="2" presStyleCnt="5">
        <dgm:presLayoutVars>
          <dgm:bulletEnabled val="1"/>
        </dgm:presLayoutVars>
      </dgm:prSet>
      <dgm:spPr/>
    </dgm:pt>
    <dgm:pt modelId="{AB631F2E-5A37-4ECD-8331-95B0CEB01241}" type="pres">
      <dgm:prSet presAssocID="{6AC717D9-00DB-481E-B69A-1112574E3DCE}" presName="sibTrans" presStyleCnt="0"/>
      <dgm:spPr/>
    </dgm:pt>
    <dgm:pt modelId="{CA61BC95-FB5C-48D9-886A-61DEF2EBA6C2}" type="pres">
      <dgm:prSet presAssocID="{DDCBDD74-E7CA-48BE-AEBD-D0EED54D18C7}" presName="node" presStyleLbl="node1" presStyleIdx="3" presStyleCnt="5">
        <dgm:presLayoutVars>
          <dgm:bulletEnabled val="1"/>
        </dgm:presLayoutVars>
      </dgm:prSet>
      <dgm:spPr/>
    </dgm:pt>
    <dgm:pt modelId="{C5E18A5F-B3D3-403B-932E-6BD0109396B1}" type="pres">
      <dgm:prSet presAssocID="{7B8F3673-F470-4735-B1AA-907C610F8A55}" presName="sibTrans" presStyleCnt="0"/>
      <dgm:spPr/>
    </dgm:pt>
    <dgm:pt modelId="{158D9A1E-0A6E-485B-8902-4DB9B7F1592A}" type="pres">
      <dgm:prSet presAssocID="{E2E4D032-F048-4B63-A66A-6FD9AAF01830}" presName="node" presStyleLbl="node1" presStyleIdx="4" presStyleCnt="5">
        <dgm:presLayoutVars>
          <dgm:bulletEnabled val="1"/>
        </dgm:presLayoutVars>
      </dgm:prSet>
      <dgm:spPr/>
    </dgm:pt>
  </dgm:ptLst>
  <dgm:cxnLst>
    <dgm:cxn modelId="{B8D57005-8AC7-46EC-80DD-BEE64BE7AB62}" type="presOf" srcId="{7CFA8DF6-0C7B-43F6-8376-D73894427397}" destId="{E1C9A044-5794-49ED-B7FD-510B763F5875}" srcOrd="0" destOrd="0" presId="urn:microsoft.com/office/officeart/2005/8/layout/default"/>
    <dgm:cxn modelId="{88CEF315-DC8C-4414-A4F7-6CB28C66E44C}" type="presOf" srcId="{3FE88BB4-7A0F-4E50-8EE8-608A035B497A}" destId="{42A052BA-8C50-4D87-BD47-828C7AD6F629}" srcOrd="0" destOrd="0" presId="urn:microsoft.com/office/officeart/2005/8/layout/default"/>
    <dgm:cxn modelId="{324A8B5F-4829-454B-B9F8-FA2331CD333B}" srcId="{086E6652-E9E6-4A40-BC31-305733B195B6}" destId="{DDCBDD74-E7CA-48BE-AEBD-D0EED54D18C7}" srcOrd="3" destOrd="0" parTransId="{16D7CE98-4191-4461-81A8-C8E29660A86C}" sibTransId="{7B8F3673-F470-4735-B1AA-907C610F8A55}"/>
    <dgm:cxn modelId="{59E8FC4A-A0A6-4E14-88D9-A5F273C3FEAA}" srcId="{086E6652-E9E6-4A40-BC31-305733B195B6}" destId="{3FE88BB4-7A0F-4E50-8EE8-608A035B497A}" srcOrd="0" destOrd="0" parTransId="{A427E6BE-31CE-4F90-BEDA-E6DF8E1D6BAC}" sibTransId="{8CEA6020-049E-4786-88CD-B947F6D05277}"/>
    <dgm:cxn modelId="{0FC98B4E-5861-4358-BCCE-1CCD7F231496}" srcId="{086E6652-E9E6-4A40-BC31-305733B195B6}" destId="{E2E4D032-F048-4B63-A66A-6FD9AAF01830}" srcOrd="4" destOrd="0" parTransId="{49F7F125-0283-4E4A-8872-906A233596E8}" sibTransId="{DCE92575-686E-45D4-A4BC-2BA757231C61}"/>
    <dgm:cxn modelId="{9550D754-DB8D-4E0F-B8EF-1B835C3801D9}" srcId="{086E6652-E9E6-4A40-BC31-305733B195B6}" destId="{7CFA8DF6-0C7B-43F6-8376-D73894427397}" srcOrd="1" destOrd="0" parTransId="{0BF81880-F5AB-471C-AD1F-DAE72F1FA585}" sibTransId="{30CD511C-1FF0-4B38-9D78-10FF09673AD3}"/>
    <dgm:cxn modelId="{66DFED9A-CF8E-49C1-8C5A-9D6C6B1A4B87}" type="presOf" srcId="{DDCBDD74-E7CA-48BE-AEBD-D0EED54D18C7}" destId="{CA61BC95-FB5C-48D9-886A-61DEF2EBA6C2}" srcOrd="0" destOrd="0" presId="urn:microsoft.com/office/officeart/2005/8/layout/default"/>
    <dgm:cxn modelId="{1963779F-FB74-4FEB-8BBD-B8038B389FAC}" type="presOf" srcId="{E2E4D032-F048-4B63-A66A-6FD9AAF01830}" destId="{158D9A1E-0A6E-485B-8902-4DB9B7F1592A}" srcOrd="0" destOrd="0" presId="urn:microsoft.com/office/officeart/2005/8/layout/default"/>
    <dgm:cxn modelId="{A868C2C8-794C-4BCD-95E5-E0FFC0C9F16F}" srcId="{086E6652-E9E6-4A40-BC31-305733B195B6}" destId="{AE6290B6-2F4C-4016-BBCA-8D0D5F41B896}" srcOrd="2" destOrd="0" parTransId="{FB2A5D72-8541-4AAC-BE0D-0AD8A68F9AD3}" sibTransId="{6AC717D9-00DB-481E-B69A-1112574E3DCE}"/>
    <dgm:cxn modelId="{6A6FA7D4-3CBC-4497-A354-9D0F1DE984FB}" type="presOf" srcId="{AE6290B6-2F4C-4016-BBCA-8D0D5F41B896}" destId="{8665A16F-B68B-4992-8D73-A1CDE87F70DA}" srcOrd="0" destOrd="0" presId="urn:microsoft.com/office/officeart/2005/8/layout/default"/>
    <dgm:cxn modelId="{F1883AE3-9D47-4ACB-A68F-6E357085DC30}" type="presOf" srcId="{086E6652-E9E6-4A40-BC31-305733B195B6}" destId="{2AADF226-23F4-4A51-B702-0957FA8D8526}" srcOrd="0" destOrd="0" presId="urn:microsoft.com/office/officeart/2005/8/layout/default"/>
    <dgm:cxn modelId="{ECF6FF82-4EF1-4FC4-8E29-93BF6D4CD71D}" type="presParOf" srcId="{2AADF226-23F4-4A51-B702-0957FA8D8526}" destId="{42A052BA-8C50-4D87-BD47-828C7AD6F629}" srcOrd="0" destOrd="0" presId="urn:microsoft.com/office/officeart/2005/8/layout/default"/>
    <dgm:cxn modelId="{A163AC64-D1A2-462A-929B-8E64A22C916D}" type="presParOf" srcId="{2AADF226-23F4-4A51-B702-0957FA8D8526}" destId="{7B7C5D27-0C73-4EB7-9B79-15165B466FA8}" srcOrd="1" destOrd="0" presId="urn:microsoft.com/office/officeart/2005/8/layout/default"/>
    <dgm:cxn modelId="{7660589A-F37C-46EE-8328-41F52C070148}" type="presParOf" srcId="{2AADF226-23F4-4A51-B702-0957FA8D8526}" destId="{E1C9A044-5794-49ED-B7FD-510B763F5875}" srcOrd="2" destOrd="0" presId="urn:microsoft.com/office/officeart/2005/8/layout/default"/>
    <dgm:cxn modelId="{47FC9E36-9C9D-4973-930E-5ED0F552A98D}" type="presParOf" srcId="{2AADF226-23F4-4A51-B702-0957FA8D8526}" destId="{C2E99F7F-A30A-446F-A9F0-EDA9A33867D4}" srcOrd="3" destOrd="0" presId="urn:microsoft.com/office/officeart/2005/8/layout/default"/>
    <dgm:cxn modelId="{9DF9F6B3-74F1-4BCF-8218-C7C5EC12B351}" type="presParOf" srcId="{2AADF226-23F4-4A51-B702-0957FA8D8526}" destId="{8665A16F-B68B-4992-8D73-A1CDE87F70DA}" srcOrd="4" destOrd="0" presId="urn:microsoft.com/office/officeart/2005/8/layout/default"/>
    <dgm:cxn modelId="{FE925864-E6B2-40FB-A95C-136FE1D4CB73}" type="presParOf" srcId="{2AADF226-23F4-4A51-B702-0957FA8D8526}" destId="{AB631F2E-5A37-4ECD-8331-95B0CEB01241}" srcOrd="5" destOrd="0" presId="urn:microsoft.com/office/officeart/2005/8/layout/default"/>
    <dgm:cxn modelId="{5FA65807-E866-4BE6-8AB5-6E6E0C203E85}" type="presParOf" srcId="{2AADF226-23F4-4A51-B702-0957FA8D8526}" destId="{CA61BC95-FB5C-48D9-886A-61DEF2EBA6C2}" srcOrd="6" destOrd="0" presId="urn:microsoft.com/office/officeart/2005/8/layout/default"/>
    <dgm:cxn modelId="{03ACDC4B-12B4-4443-BD8F-646DDC1ED7E0}" type="presParOf" srcId="{2AADF226-23F4-4A51-B702-0957FA8D8526}" destId="{C5E18A5F-B3D3-403B-932E-6BD0109396B1}" srcOrd="7" destOrd="0" presId="urn:microsoft.com/office/officeart/2005/8/layout/default"/>
    <dgm:cxn modelId="{90521F1C-7D6B-4706-ABCE-25E433C7BDD6}" type="presParOf" srcId="{2AADF226-23F4-4A51-B702-0957FA8D8526}" destId="{158D9A1E-0A6E-485B-8902-4DB9B7F159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52BA-8C50-4D87-BD47-828C7AD6F629}">
      <dsp:nvSpPr>
        <dsp:cNvPr id="0" name=""/>
        <dsp:cNvSpPr/>
      </dsp:nvSpPr>
      <dsp:spPr>
        <a:xfrm>
          <a:off x="1909834" y="320"/>
          <a:ext cx="3651937" cy="2191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Vývojový tým ISIN</a:t>
          </a:r>
          <a:endParaRPr lang="cs-CZ" sz="2500" kern="1200" dirty="0"/>
        </a:p>
      </dsp:txBody>
      <dsp:txXfrm>
        <a:off x="1909834" y="320"/>
        <a:ext cx="3651937" cy="2191162"/>
      </dsp:txXfrm>
    </dsp:sp>
    <dsp:sp modelId="{BDF8EB74-A11E-4750-B773-C1A40AA8A0E8}">
      <dsp:nvSpPr>
        <dsp:cNvPr id="0" name=""/>
        <dsp:cNvSpPr/>
      </dsp:nvSpPr>
      <dsp:spPr>
        <a:xfrm>
          <a:off x="5926965" y="320"/>
          <a:ext cx="3651937" cy="2191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Datové centrum</a:t>
          </a:r>
        </a:p>
      </dsp:txBody>
      <dsp:txXfrm>
        <a:off x="5926965" y="320"/>
        <a:ext cx="3651937" cy="2191162"/>
      </dsp:txXfrm>
    </dsp:sp>
    <dsp:sp modelId="{F814802D-03A8-4EA0-8711-CA359AE18869}">
      <dsp:nvSpPr>
        <dsp:cNvPr id="0" name=""/>
        <dsp:cNvSpPr/>
      </dsp:nvSpPr>
      <dsp:spPr>
        <a:xfrm>
          <a:off x="1909834" y="2556677"/>
          <a:ext cx="3651937" cy="2191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Tým analýzy dat</a:t>
          </a:r>
        </a:p>
      </dsp:txBody>
      <dsp:txXfrm>
        <a:off x="1909834" y="2556677"/>
        <a:ext cx="3651937" cy="2191162"/>
      </dsp:txXfrm>
    </dsp:sp>
    <dsp:sp modelId="{452ABB32-460F-4B57-A217-FDAC48A72208}">
      <dsp:nvSpPr>
        <dsp:cNvPr id="0" name=""/>
        <dsp:cNvSpPr/>
      </dsp:nvSpPr>
      <dsp:spPr>
        <a:xfrm>
          <a:off x="5926965" y="2556677"/>
          <a:ext cx="3651937" cy="2191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Webstudio</a:t>
          </a:r>
        </a:p>
      </dsp:txBody>
      <dsp:txXfrm>
        <a:off x="5926965" y="2556677"/>
        <a:ext cx="3651937" cy="2191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BC988-129A-47DC-BFC2-84A9BFF96D61}">
      <dsp:nvSpPr>
        <dsp:cNvPr id="0" name=""/>
        <dsp:cNvSpPr/>
      </dsp:nvSpPr>
      <dsp:spPr>
        <a:xfrm>
          <a:off x="681" y="801933"/>
          <a:ext cx="2656355" cy="1593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2800" b="0" kern="1200" dirty="0"/>
            <a:t>Vize</a:t>
          </a:r>
        </a:p>
      </dsp:txBody>
      <dsp:txXfrm>
        <a:off x="681" y="801933"/>
        <a:ext cx="2656355" cy="1593813"/>
      </dsp:txXfrm>
    </dsp:sp>
    <dsp:sp modelId="{FFCFAE81-0A4F-4D9F-8F91-36B84F9DE029}">
      <dsp:nvSpPr>
        <dsp:cNvPr id="0" name=""/>
        <dsp:cNvSpPr/>
      </dsp:nvSpPr>
      <dsp:spPr>
        <a:xfrm>
          <a:off x="2922672" y="801933"/>
          <a:ext cx="2656355" cy="1593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Strategie</a:t>
          </a:r>
        </a:p>
      </dsp:txBody>
      <dsp:txXfrm>
        <a:off x="2922672" y="801933"/>
        <a:ext cx="2656355" cy="1593813"/>
      </dsp:txXfrm>
    </dsp:sp>
    <dsp:sp modelId="{DB7006C4-E682-4CC8-9554-928EB7A7F977}">
      <dsp:nvSpPr>
        <dsp:cNvPr id="0" name=""/>
        <dsp:cNvSpPr/>
      </dsp:nvSpPr>
      <dsp:spPr>
        <a:xfrm>
          <a:off x="1461676" y="2661382"/>
          <a:ext cx="2656355" cy="1593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Cíle</a:t>
          </a:r>
        </a:p>
      </dsp:txBody>
      <dsp:txXfrm>
        <a:off x="1461676" y="2661382"/>
        <a:ext cx="2656355" cy="1593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52BA-8C50-4D87-BD47-828C7AD6F629}">
      <dsp:nvSpPr>
        <dsp:cNvPr id="0" name=""/>
        <dsp:cNvSpPr/>
      </dsp:nvSpPr>
      <dsp:spPr>
        <a:xfrm>
          <a:off x="0" y="242068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Dlouhodobá podpora vedení resortu</a:t>
          </a:r>
        </a:p>
      </dsp:txBody>
      <dsp:txXfrm>
        <a:off x="0" y="242068"/>
        <a:ext cx="3590230" cy="2154138"/>
      </dsp:txXfrm>
    </dsp:sp>
    <dsp:sp modelId="{74BBBC95-99B1-429B-B0D4-0573C0627397}">
      <dsp:nvSpPr>
        <dsp:cNvPr id="0" name=""/>
        <dsp:cNvSpPr/>
      </dsp:nvSpPr>
      <dsp:spPr>
        <a:xfrm>
          <a:off x="3949253" y="242068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Strategie a koncepční plán rozvoje</a:t>
          </a:r>
        </a:p>
      </dsp:txBody>
      <dsp:txXfrm>
        <a:off x="3949253" y="242068"/>
        <a:ext cx="3590230" cy="2154138"/>
      </dsp:txXfrm>
    </dsp:sp>
    <dsp:sp modelId="{21375EC1-186E-4C0B-B2EC-351217C1CB24}">
      <dsp:nvSpPr>
        <dsp:cNvPr id="0" name=""/>
        <dsp:cNvSpPr/>
      </dsp:nvSpPr>
      <dsp:spPr>
        <a:xfrm>
          <a:off x="7898507" y="242068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Technické, metodické a personální zázemí</a:t>
          </a:r>
        </a:p>
      </dsp:txBody>
      <dsp:txXfrm>
        <a:off x="7898507" y="242068"/>
        <a:ext cx="3590230" cy="2154138"/>
      </dsp:txXfrm>
    </dsp:sp>
    <dsp:sp modelId="{439EC6F3-ED64-46A1-9336-F5607F7F550E}">
      <dsp:nvSpPr>
        <dsp:cNvPr id="0" name=""/>
        <dsp:cNvSpPr/>
      </dsp:nvSpPr>
      <dsp:spPr>
        <a:xfrm>
          <a:off x="1974626" y="2755230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Jednotná a řízená komunikace</a:t>
          </a:r>
        </a:p>
      </dsp:txBody>
      <dsp:txXfrm>
        <a:off x="1974626" y="2755230"/>
        <a:ext cx="3590230" cy="2154138"/>
      </dsp:txXfrm>
    </dsp:sp>
    <dsp:sp modelId="{1E731FB7-779B-41F9-B16D-9DE6498B6225}">
      <dsp:nvSpPr>
        <dsp:cNvPr id="0" name=""/>
        <dsp:cNvSpPr/>
      </dsp:nvSpPr>
      <dsp:spPr>
        <a:xfrm>
          <a:off x="5923880" y="2755230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Spolupráce a sdílení zkušeností</a:t>
          </a:r>
        </a:p>
      </dsp:txBody>
      <dsp:txXfrm>
        <a:off x="5923880" y="2755230"/>
        <a:ext cx="3590230" cy="2154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52BA-8C50-4D87-BD47-828C7AD6F629}">
      <dsp:nvSpPr>
        <dsp:cNvPr id="0" name=""/>
        <dsp:cNvSpPr/>
      </dsp:nvSpPr>
      <dsp:spPr>
        <a:xfrm>
          <a:off x="0" y="242068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ODE 2021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virtuální místnost</a:t>
          </a:r>
        </a:p>
      </dsp:txBody>
      <dsp:txXfrm>
        <a:off x="0" y="242068"/>
        <a:ext cx="3590230" cy="2154138"/>
      </dsp:txXfrm>
    </dsp:sp>
    <dsp:sp modelId="{E1C9A044-5794-49ED-B7FD-510B763F5875}">
      <dsp:nvSpPr>
        <dsp:cNvPr id="0" name=""/>
        <dsp:cNvSpPr/>
      </dsp:nvSpPr>
      <dsp:spPr>
        <a:xfrm>
          <a:off x="3949253" y="242068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data.nzis.cz</a:t>
          </a:r>
        </a:p>
      </dsp:txBody>
      <dsp:txXfrm>
        <a:off x="3949253" y="242068"/>
        <a:ext cx="3590230" cy="2154138"/>
      </dsp:txXfrm>
    </dsp:sp>
    <dsp:sp modelId="{8665A16F-B68B-4992-8D73-A1CDE87F70DA}">
      <dsp:nvSpPr>
        <dsp:cNvPr id="0" name=""/>
        <dsp:cNvSpPr/>
      </dsp:nvSpPr>
      <dsp:spPr>
        <a:xfrm>
          <a:off x="7898507" y="242068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Webináře</a:t>
          </a:r>
          <a:r>
            <a:rPr lang="cs-CZ" sz="2500" kern="1200" dirty="0"/>
            <a:t> o zdravotnických datech</a:t>
          </a:r>
        </a:p>
      </dsp:txBody>
      <dsp:txXfrm>
        <a:off x="7898507" y="242068"/>
        <a:ext cx="3590230" cy="2154138"/>
      </dsp:txXfrm>
    </dsp:sp>
    <dsp:sp modelId="{CA61BC95-FB5C-48D9-886A-61DEF2EBA6C2}">
      <dsp:nvSpPr>
        <dsp:cNvPr id="0" name=""/>
        <dsp:cNvSpPr/>
      </dsp:nvSpPr>
      <dsp:spPr>
        <a:xfrm>
          <a:off x="1974626" y="2755230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Konference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NZIS Open 2021</a:t>
          </a:r>
        </a:p>
      </dsp:txBody>
      <dsp:txXfrm>
        <a:off x="1974626" y="2755230"/>
        <a:ext cx="3590230" cy="2154138"/>
      </dsp:txXfrm>
    </dsp:sp>
    <dsp:sp modelId="{158D9A1E-0A6E-485B-8902-4DB9B7F1592A}">
      <dsp:nvSpPr>
        <dsp:cNvPr id="0" name=""/>
        <dsp:cNvSpPr/>
      </dsp:nvSpPr>
      <dsp:spPr>
        <a:xfrm>
          <a:off x="5923880" y="2755230"/>
          <a:ext cx="3590230" cy="2154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Twitter</a:t>
          </a:r>
          <a:endParaRPr lang="cs-CZ" sz="2500" kern="1200" dirty="0"/>
        </a:p>
      </dsp:txBody>
      <dsp:txXfrm>
        <a:off x="5923880" y="2755230"/>
        <a:ext cx="3590230" cy="2154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Vize: </a:t>
            </a:r>
            <a:r>
              <a:rPr lang="pl-PL" dirty="0"/>
              <a:t>Kam se chceme s otevřenými daty dostat = </a:t>
            </a:r>
            <a:r>
              <a:rPr lang="cs-CZ" dirty="0"/>
              <a:t>Reálně dosažitelný plán v budoucnu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Strategie: </a:t>
            </a:r>
            <a:r>
              <a:rPr lang="pl-PL" dirty="0"/>
              <a:t>Jak chceme naplnit definovanou vizi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/>
              <a:t>Cíle: </a:t>
            </a:r>
            <a:r>
              <a:rPr lang="pl-PL" dirty="0"/>
              <a:t>Co konkrétně musí být splněno pro naplnění vize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85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27B6B3DF-FDE6-4939-90F6-B6B3BFF84366}"/>
              </a:ext>
            </a:extLst>
          </p:cNvPr>
          <p:cNvSpPr/>
          <p:nvPr userDrawn="1"/>
        </p:nvSpPr>
        <p:spPr>
          <a:xfrm>
            <a:off x="0" y="5747922"/>
            <a:ext cx="12202000" cy="1121016"/>
          </a:xfrm>
          <a:prstGeom prst="rect">
            <a:avLst/>
          </a:prstGeom>
          <a:solidFill>
            <a:srgbClr val="00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2667260"/>
          </a:xfrm>
          <a:prstGeom prst="rect">
            <a:avLst/>
          </a:prstGeom>
          <a:solidFill>
            <a:srgbClr val="00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7260"/>
            <a:ext cx="9144000" cy="1752340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003A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19600"/>
            <a:ext cx="9144000" cy="1328322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rgbClr val="003A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0E4B815-C517-4FFE-9794-4CC582A29327}"/>
              </a:ext>
            </a:extLst>
          </p:cNvPr>
          <p:cNvGrpSpPr/>
          <p:nvPr userDrawn="1"/>
        </p:nvGrpSpPr>
        <p:grpSpPr>
          <a:xfrm>
            <a:off x="720000" y="243508"/>
            <a:ext cx="10753325" cy="1841021"/>
            <a:chOff x="720000" y="243508"/>
            <a:chExt cx="10753325" cy="184102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0000" y="320882"/>
              <a:ext cx="3499407" cy="297521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FE77065C-46C2-41FC-979D-01915E87A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782000" y="243508"/>
              <a:ext cx="691325" cy="452268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B732E529-5AEB-4EC9-8876-A0BE70E915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4709" t="33039" r="14733" b="32405"/>
            <a:stretch/>
          </p:blipFill>
          <p:spPr>
            <a:xfrm>
              <a:off x="4399183" y="1346203"/>
              <a:ext cx="3393635" cy="738326"/>
            </a:xfrm>
            <a:prstGeom prst="rect">
              <a:avLst/>
            </a:prstGeom>
          </p:spPr>
        </p:pic>
      </p:grp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C1C0BC5-9A74-4ECA-9A74-33E554C5C7B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4896" y="6002130"/>
            <a:ext cx="3282623" cy="7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17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  <p15:guide id="2" pos="2774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w - dvě pole">
    <p:bg>
      <p:bgPr>
        <a:solidFill>
          <a:srgbClr val="003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18406F42-5AF9-475F-9624-947DA3B5472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195730EF-B6F2-4FCF-B436-FDDC9B21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09" t="33039" r="14733" b="32405"/>
          <a:stretch/>
        </p:blipFill>
        <p:spPr>
          <a:xfrm>
            <a:off x="4229500" y="5762923"/>
            <a:ext cx="3732999" cy="812159"/>
          </a:xfrm>
          <a:prstGeom prst="rect">
            <a:avLst/>
          </a:prstGeom>
        </p:spPr>
      </p:pic>
      <p:sp>
        <p:nvSpPr>
          <p:cNvPr id="17" name="Zástupný symbol pro text 15">
            <a:extLst>
              <a:ext uri="{FF2B5EF4-FFF2-40B4-BE49-F238E27FC236}">
                <a16:creationId xmlns:a16="http://schemas.microsoft.com/office/drawing/2014/main" id="{0DD4FAFE-0291-4533-9B66-7800C78528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1066799"/>
            <a:ext cx="5724112" cy="36671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8" name="Zástupný symbol pro text 15">
            <a:extLst>
              <a:ext uri="{FF2B5EF4-FFF2-40B4-BE49-F238E27FC236}">
                <a16:creationId xmlns:a16="http://schemas.microsoft.com/office/drawing/2014/main" id="{00A78CFE-5A46-437B-B05F-9C6514061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6525" y="1066799"/>
            <a:ext cx="5714998" cy="36671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3513215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7469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bg>
      <p:bgPr>
        <a:solidFill>
          <a:srgbClr val="003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51644"/>
            <a:ext cx="12192000" cy="3491956"/>
          </a:xfrm>
        </p:spPr>
        <p:txBody>
          <a:bodyPr anchor="ctr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D41D2BB-69B2-4D02-9195-C2CE186D4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320882"/>
            <a:ext cx="3499407" cy="297521"/>
          </a:xfrm>
          <a:prstGeom prst="rect">
            <a:avLst/>
          </a:prstGeom>
        </p:spPr>
      </p:pic>
      <p:pic>
        <p:nvPicPr>
          <p:cNvPr id="12" name="Obrázek 20">
            <a:extLst>
              <a:ext uri="{FF2B5EF4-FFF2-40B4-BE49-F238E27FC236}">
                <a16:creationId xmlns:a16="http://schemas.microsoft.com/office/drawing/2014/main" id="{70E8ABE5-85B3-48CB-BE08-59CBF3B819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82000" y="243508"/>
            <a:ext cx="691325" cy="452268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04DEDCC3-95BB-438E-81AF-6F5B844A6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09" t="33039" r="14733" b="32405"/>
          <a:stretch/>
        </p:blipFill>
        <p:spPr>
          <a:xfrm>
            <a:off x="4229501" y="1639485"/>
            <a:ext cx="3732999" cy="812159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730C960-AE2D-43E2-8924-908433C43A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4896" y="5764005"/>
            <a:ext cx="3282623" cy="788186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273587B-C793-4526-AB97-B72E4AD27D4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87636" y="6714000"/>
            <a:ext cx="12567273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ředělovací smínek">
    <p:bg>
      <p:bgPr>
        <a:solidFill>
          <a:srgbClr val="003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622076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11699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3AC127C-D518-4A03-8530-B7959953D3EB}"/>
              </a:ext>
            </a:extLst>
          </p:cNvPr>
          <p:cNvGrpSpPr/>
          <p:nvPr userDrawn="1"/>
        </p:nvGrpSpPr>
        <p:grpSpPr>
          <a:xfrm>
            <a:off x="3368377" y="470729"/>
            <a:ext cx="5455247" cy="464401"/>
            <a:chOff x="2931059" y="239908"/>
            <a:chExt cx="5455247" cy="46440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BAEB6842-7FFB-4FF4-B229-BCED926D6C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31059" y="344309"/>
              <a:ext cx="4234283" cy="360000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F430ED2D-C5BC-4554-827C-64B5E326D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694981" y="239908"/>
              <a:ext cx="691325" cy="452268"/>
            </a:xfrm>
            <a:prstGeom prst="rect">
              <a:avLst/>
            </a:prstGeom>
          </p:spPr>
        </p:pic>
      </p:grp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932C459D-FE83-4DB2-932D-2E736323E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09" t="33039" r="14733" b="32405"/>
          <a:stretch/>
        </p:blipFill>
        <p:spPr>
          <a:xfrm>
            <a:off x="4229501" y="1868085"/>
            <a:ext cx="3732999" cy="8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0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C38CF4B-E903-7545-8C6C-5B7158FFA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"/>
            <a:ext cx="12191998" cy="6857637"/>
          </a:xfrm>
          <a:prstGeom prst="rect">
            <a:avLst/>
          </a:prstGeom>
        </p:spPr>
      </p:pic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9567336D-F616-F048-8BD3-F28A20DA70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792" y="3790322"/>
            <a:ext cx="10471563" cy="1340288"/>
          </a:xfrm>
        </p:spPr>
        <p:txBody>
          <a:bodyPr>
            <a:normAutofit/>
          </a:bodyPr>
          <a:lstStyle>
            <a:lvl1pPr marL="0" indent="0">
              <a:lnSpc>
                <a:spcPts val="3116"/>
              </a:lnSpc>
              <a:spcBef>
                <a:spcPts val="0"/>
              </a:spcBef>
              <a:buNone/>
              <a:defRPr sz="2879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26777" indent="0">
              <a:buNone/>
              <a:defRPr/>
            </a:lvl2pPr>
            <a:lvl3pPr marL="853554" indent="0">
              <a:buNone/>
              <a:defRPr/>
            </a:lvl3pPr>
            <a:lvl4pPr marL="1280330" indent="0">
              <a:buNone/>
              <a:defRPr/>
            </a:lvl4pPr>
            <a:lvl5pPr marL="1707107" indent="0">
              <a:buNone/>
              <a:defRPr/>
            </a:lvl5pPr>
          </a:lstStyle>
          <a:p>
            <a:r>
              <a:rPr lang="cs-CZ" sz="2879" dirty="0">
                <a:solidFill>
                  <a:schemeClr val="bg1"/>
                </a:solidFill>
                <a:latin typeface="Gill Sans MT" panose="020B0502020104020203" pitchFamily="34" charset="0"/>
              </a:rPr>
              <a:t>Datum | Čas</a:t>
            </a:r>
          </a:p>
          <a:p>
            <a:r>
              <a:rPr lang="cs-CZ" sz="2879" dirty="0">
                <a:solidFill>
                  <a:schemeClr val="bg1"/>
                </a:solidFill>
                <a:latin typeface="Gill Sans MT" panose="020B0502020104020203" pitchFamily="34" charset="0"/>
              </a:rPr>
              <a:t>Místo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8894E0C7-4339-9A4E-9D34-82E15C243D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421" y="1811683"/>
            <a:ext cx="10471563" cy="724314"/>
          </a:xfrm>
        </p:spPr>
        <p:txBody>
          <a:bodyPr>
            <a:normAutofit/>
          </a:bodyPr>
          <a:lstStyle>
            <a:lvl1pPr marL="0" indent="0">
              <a:buNone/>
              <a:defRPr sz="4234" b="1" i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cs-CZ" dirty="0"/>
              <a:t>Název akce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E17E95D-B973-664A-BAD7-DC05361C6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7384" y="4912522"/>
            <a:ext cx="4054759" cy="1923570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5177A64-7CA1-1B4F-B877-E2F24175B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811" y="586218"/>
            <a:ext cx="10446174" cy="639427"/>
          </a:xfrm>
        </p:spPr>
        <p:txBody>
          <a:bodyPr>
            <a:normAutofit/>
          </a:bodyPr>
          <a:lstStyle>
            <a:lvl1pPr marL="0" indent="0">
              <a:buNone/>
              <a:defRPr sz="2879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26777" indent="0">
              <a:buNone/>
              <a:defRPr/>
            </a:lvl2pPr>
            <a:lvl3pPr marL="853554" indent="0">
              <a:buNone/>
              <a:defRPr/>
            </a:lvl3pPr>
            <a:lvl4pPr marL="1280330" indent="0">
              <a:buNone/>
              <a:defRPr/>
            </a:lvl4pPr>
            <a:lvl5pPr marL="1707107" indent="0">
              <a:buNone/>
              <a:defRPr/>
            </a:lvl5pPr>
          </a:lstStyle>
          <a:p>
            <a:r>
              <a:rPr lang="cs-CZ" sz="2879" dirty="0">
                <a:solidFill>
                  <a:schemeClr val="bg1"/>
                </a:solidFill>
                <a:latin typeface="Gill Sans MT" panose="020B0502020104020203" pitchFamily="34" charset="0"/>
              </a:rPr>
              <a:t>Konference</a:t>
            </a:r>
          </a:p>
        </p:txBody>
      </p:sp>
      <p:sp>
        <p:nvSpPr>
          <p:cNvPr id="7" name="Zástupný text 10">
            <a:extLst>
              <a:ext uri="{FF2B5EF4-FFF2-40B4-BE49-F238E27FC236}">
                <a16:creationId xmlns:a16="http://schemas.microsoft.com/office/drawing/2014/main" id="{8A569225-846C-0B49-992E-C3CC67966D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793" y="2535996"/>
            <a:ext cx="10454633" cy="1190756"/>
          </a:xfrm>
        </p:spPr>
        <p:txBody>
          <a:bodyPr>
            <a:normAutofit/>
          </a:bodyPr>
          <a:lstStyle>
            <a:lvl1pPr marL="0" indent="0">
              <a:lnSpc>
                <a:spcPts val="3116"/>
              </a:lnSpc>
              <a:spcBef>
                <a:spcPts val="0"/>
              </a:spcBef>
              <a:buNone/>
              <a:defRPr sz="2879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26777" indent="0">
              <a:buNone/>
              <a:defRPr/>
            </a:lvl2pPr>
            <a:lvl3pPr marL="853554" indent="0">
              <a:buNone/>
              <a:defRPr/>
            </a:lvl3pPr>
            <a:lvl4pPr marL="1280330" indent="0">
              <a:buNone/>
              <a:defRPr/>
            </a:lvl4pPr>
            <a:lvl5pPr marL="1707107" indent="0">
              <a:buNone/>
              <a:defRPr/>
            </a:lvl5pPr>
          </a:lstStyle>
          <a:p>
            <a:r>
              <a:rPr lang="cs-CZ" sz="2879" dirty="0">
                <a:solidFill>
                  <a:schemeClr val="bg1"/>
                </a:solidFill>
                <a:latin typeface="Gill Sans MT" panose="020B0502020104020203" pitchFamily="34" charset="0"/>
              </a:rPr>
              <a:t>Podrobnosti o akci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5EA2B02-F1F1-45C6-92B0-227E52A9CB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5461" y="5286453"/>
            <a:ext cx="4570369" cy="11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04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0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00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148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8" y="1376037"/>
            <a:ext cx="11504890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solidFill>
                  <a:srgbClr val="003A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0A91DCE-D124-40C1-A0A9-789D42F8A97A}"/>
              </a:ext>
            </a:extLst>
          </p:cNvPr>
          <p:cNvGrpSpPr/>
          <p:nvPr userDrawn="1"/>
        </p:nvGrpSpPr>
        <p:grpSpPr>
          <a:xfrm>
            <a:off x="342623" y="349627"/>
            <a:ext cx="11632676" cy="6481094"/>
            <a:chOff x="342623" y="349627"/>
            <a:chExt cx="11632676" cy="6481094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DB0FC9C-CAD2-4DA3-81D9-FE9D2BAA5F0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651579" y="349627"/>
              <a:ext cx="3207602" cy="360000"/>
              <a:chOff x="8214317" y="337522"/>
              <a:chExt cx="3881688" cy="435655"/>
            </a:xfrm>
          </p:grpSpPr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330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79993D16-A750-49F0-840D-E154F50060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1430075" y="337522"/>
                <a:ext cx="665930" cy="435655"/>
              </a:xfrm>
              <a:prstGeom prst="rect">
                <a:avLst/>
              </a:prstGeom>
            </p:spPr>
          </p:pic>
        </p:grpSp>
        <p:pic>
          <p:nvPicPr>
            <p:cNvPr id="4" name="Grafický objekt 3">
              <a:extLst>
                <a:ext uri="{FF2B5EF4-FFF2-40B4-BE49-F238E27FC236}">
                  <a16:creationId xmlns:a16="http://schemas.microsoft.com/office/drawing/2014/main" id="{88C9B751-144A-45C7-AE00-C333F82F8E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63137" y="6394249"/>
              <a:ext cx="1712162" cy="436472"/>
            </a:xfrm>
            <a:prstGeom prst="rect">
              <a:avLst/>
            </a:prstGeom>
          </p:spPr>
        </p:pic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0FA6E6B1-8DBB-46F7-A9CD-01C71A76EF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4452" t="32591" r="14698" b="32372"/>
            <a:stretch/>
          </p:blipFill>
          <p:spPr>
            <a:xfrm>
              <a:off x="342623" y="6527263"/>
              <a:ext cx="985162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00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678ADA1-A573-441C-B668-2BD668B7F959}"/>
              </a:ext>
            </a:extLst>
          </p:cNvPr>
          <p:cNvGrpSpPr/>
          <p:nvPr userDrawn="1"/>
        </p:nvGrpSpPr>
        <p:grpSpPr>
          <a:xfrm>
            <a:off x="342623" y="349627"/>
            <a:ext cx="11632676" cy="6481094"/>
            <a:chOff x="342623" y="349627"/>
            <a:chExt cx="11632676" cy="6481094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E8FE207-FDAF-418A-9462-E123E2DC140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651579" y="349627"/>
              <a:ext cx="3207602" cy="360000"/>
              <a:chOff x="8214317" y="337522"/>
              <a:chExt cx="3881688" cy="435655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CA82E099-8AF2-4FE5-85D7-4246BF9B68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330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9">
                <a:extLst>
                  <a:ext uri="{FF2B5EF4-FFF2-40B4-BE49-F238E27FC236}">
                    <a16:creationId xmlns:a16="http://schemas.microsoft.com/office/drawing/2014/main" id="{E2B3354D-456E-4F49-9185-079BE20914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1430075" y="337522"/>
                <a:ext cx="665930" cy="435655"/>
              </a:xfrm>
              <a:prstGeom prst="rect">
                <a:avLst/>
              </a:prstGeom>
            </p:spPr>
          </p:pic>
        </p:grpSp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98F49721-48C0-4902-B20C-6D09CC5480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63137" y="6394249"/>
              <a:ext cx="1712162" cy="436472"/>
            </a:xfrm>
            <a:prstGeom prst="rect">
              <a:avLst/>
            </a:prstGeom>
          </p:spPr>
        </p:pic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8CED8422-37D4-4E37-9CA8-6019253907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4452" t="32591" r="14698" b="32372"/>
            <a:stretch/>
          </p:blipFill>
          <p:spPr>
            <a:xfrm>
              <a:off x="342623" y="6527263"/>
              <a:ext cx="985162" cy="216000"/>
            </a:xfrm>
            <a:prstGeom prst="rect">
              <a:avLst/>
            </a:prstGeom>
          </p:spPr>
        </p:pic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86A4C6E6-E892-450C-AC05-20603686A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148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00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7676F257-679E-4676-A854-2E9605708E1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51579" y="108001"/>
            <a:ext cx="3207602" cy="360000"/>
            <a:chOff x="8214317" y="337522"/>
            <a:chExt cx="3881688" cy="435655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487936C-1F32-4FA5-AF70-C6D16962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33077"/>
              <a:ext cx="2963998" cy="252000"/>
            </a:xfrm>
            <a:prstGeom prst="rect">
              <a:avLst/>
            </a:prstGeom>
          </p:spPr>
        </p:pic>
        <p:pic>
          <p:nvPicPr>
            <p:cNvPr id="22" name="Obrázek 9">
              <a:extLst>
                <a:ext uri="{FF2B5EF4-FFF2-40B4-BE49-F238E27FC236}">
                  <a16:creationId xmlns:a16="http://schemas.microsoft.com/office/drawing/2014/main" id="{4CF24AE5-3E66-4622-B38B-831B78177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1430075" y="337522"/>
              <a:ext cx="665930" cy="435655"/>
            </a:xfrm>
            <a:prstGeom prst="rect">
              <a:avLst/>
            </a:prstGeom>
          </p:spPr>
        </p:pic>
      </p:grp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888ABC65-DA2C-4BC2-A0F9-3C3E3D0810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3137" y="6394249"/>
            <a:ext cx="1712162" cy="436472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46E90075-D3B3-415A-BE29-E6271C80F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4452" t="32591" r="14698" b="32372"/>
          <a:stretch/>
        </p:blipFill>
        <p:spPr>
          <a:xfrm>
            <a:off x="342623" y="6527263"/>
            <a:ext cx="985162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a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0" y="0"/>
            <a:ext cx="12192000" cy="576000"/>
          </a:xfrm>
          <a:prstGeom prst="rect">
            <a:avLst/>
          </a:prstGeom>
          <a:solidFill>
            <a:srgbClr val="00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8487936C-1F32-4FA5-AF70-C6D16962D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2333" y="192759"/>
            <a:ext cx="2449276" cy="208238"/>
          </a:xfrm>
          <a:prstGeom prst="rect">
            <a:avLst/>
          </a:prstGeom>
        </p:spPr>
      </p:pic>
      <p:pic>
        <p:nvPicPr>
          <p:cNvPr id="22" name="Obrázek 9">
            <a:extLst>
              <a:ext uri="{FF2B5EF4-FFF2-40B4-BE49-F238E27FC236}">
                <a16:creationId xmlns:a16="http://schemas.microsoft.com/office/drawing/2014/main" id="{4CF24AE5-3E66-4622-B38B-831B7817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448498" y="104188"/>
            <a:ext cx="550286" cy="360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23EB8D42-3F41-4315-B0E7-6DB645C16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09" t="33039" r="14733" b="32405"/>
          <a:stretch/>
        </p:blipFill>
        <p:spPr>
          <a:xfrm>
            <a:off x="656852" y="158432"/>
            <a:ext cx="1323762" cy="2880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CD360D23-7145-4F0E-8ED5-F3B3B79D62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36097" y="53756"/>
            <a:ext cx="209905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96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003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486EDD1D-7818-415B-BA80-DC1D77DFA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6559" y="6394249"/>
            <a:ext cx="1708740" cy="435600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624" y="1376362"/>
            <a:ext cx="11514414" cy="5148263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99A7078-087C-488F-B73B-7D226447D5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51579" y="349627"/>
            <a:ext cx="3207602" cy="360000"/>
            <a:chOff x="8214317" y="337522"/>
            <a:chExt cx="3881688" cy="435655"/>
          </a:xfrm>
        </p:grpSpPr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351DF9-8671-43EA-B60D-D606E79F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14317" y="433077"/>
              <a:ext cx="2963998" cy="252000"/>
            </a:xfrm>
            <a:prstGeom prst="rect">
              <a:avLst/>
            </a:prstGeom>
          </p:spPr>
        </p:pic>
        <p:pic>
          <p:nvPicPr>
            <p:cNvPr id="16" name="Obrázek 9">
              <a:extLst>
                <a:ext uri="{FF2B5EF4-FFF2-40B4-BE49-F238E27FC236}">
                  <a16:creationId xmlns:a16="http://schemas.microsoft.com/office/drawing/2014/main" id="{3FB94C54-9845-4D3C-9579-73E1D00460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1430075" y="337522"/>
              <a:ext cx="665930" cy="435655"/>
            </a:xfrm>
            <a:prstGeom prst="rect">
              <a:avLst/>
            </a:prstGeom>
          </p:spPr>
        </p:pic>
      </p:grp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5F0AD6FF-32C5-4CA3-BEE4-FABD11A53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4709" t="33039" r="14733" b="32405"/>
          <a:stretch/>
        </p:blipFill>
        <p:spPr>
          <a:xfrm>
            <a:off x="332819" y="6524625"/>
            <a:ext cx="99282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3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pos="21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">
    <p:bg>
      <p:bgPr>
        <a:solidFill>
          <a:srgbClr val="003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8E508DC-203D-4C6E-9E09-08565960A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09" t="33039" r="14733" b="32405"/>
          <a:stretch/>
        </p:blipFill>
        <p:spPr>
          <a:xfrm>
            <a:off x="4229500" y="5762923"/>
            <a:ext cx="3732999" cy="8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7469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 - oposite">
    <p:bg>
      <p:bgPr>
        <a:solidFill>
          <a:srgbClr val="003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18406F42-5AF9-475F-9624-947DA3B5472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195730EF-B6F2-4FCF-B436-FDDC9B21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09" t="33039" r="14733" b="32405"/>
          <a:stretch/>
        </p:blipFill>
        <p:spPr>
          <a:xfrm>
            <a:off x="4229500" y="5762923"/>
            <a:ext cx="3732999" cy="812159"/>
          </a:xfrm>
          <a:prstGeom prst="rect">
            <a:avLst/>
          </a:prstGeom>
        </p:spPr>
      </p:pic>
      <p:sp>
        <p:nvSpPr>
          <p:cNvPr id="14" name="Znak násobení 13">
            <a:extLst>
              <a:ext uri="{FF2B5EF4-FFF2-40B4-BE49-F238E27FC236}">
                <a16:creationId xmlns:a16="http://schemas.microsoft.com/office/drawing/2014/main" id="{71BA8B76-3236-41E1-909B-5A196E557388}"/>
              </a:ext>
            </a:extLst>
          </p:cNvPr>
          <p:cNvSpPr/>
          <p:nvPr userDrawn="1"/>
        </p:nvSpPr>
        <p:spPr>
          <a:xfrm>
            <a:off x="5555999" y="2364418"/>
            <a:ext cx="1080000" cy="108000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10DCBF8-CF8B-4B8A-863A-1AD76948C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724111" y="2529481"/>
            <a:ext cx="371888" cy="749873"/>
          </a:xfrm>
          <a:prstGeom prst="rect">
            <a:avLst/>
          </a:prstGeom>
        </p:spPr>
      </p:pic>
      <p:sp>
        <p:nvSpPr>
          <p:cNvPr id="17" name="Zástupný symbol pro text 15">
            <a:extLst>
              <a:ext uri="{FF2B5EF4-FFF2-40B4-BE49-F238E27FC236}">
                <a16:creationId xmlns:a16="http://schemas.microsoft.com/office/drawing/2014/main" id="{0DD4FAFE-0291-4533-9B66-7800C78528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1066799"/>
            <a:ext cx="5724112" cy="36671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8" name="Zástupný symbol pro text 15">
            <a:extLst>
              <a:ext uri="{FF2B5EF4-FFF2-40B4-BE49-F238E27FC236}">
                <a16:creationId xmlns:a16="http://schemas.microsoft.com/office/drawing/2014/main" id="{00A78CFE-5A46-437B-B05F-9C6514061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6525" y="1066799"/>
            <a:ext cx="5714998" cy="36671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16831168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7469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6" r:id="rId2"/>
    <p:sldLayoutId id="2147483657" r:id="rId3"/>
    <p:sldLayoutId id="2147483662" r:id="rId4"/>
    <p:sldLayoutId id="2147483664" r:id="rId5"/>
    <p:sldLayoutId id="2147483661" r:id="rId6"/>
    <p:sldLayoutId id="2147483660" r:id="rId7"/>
    <p:sldLayoutId id="2147483666" r:id="rId8"/>
    <p:sldLayoutId id="2147483667" r:id="rId9"/>
    <p:sldLayoutId id="2147483668" r:id="rId10"/>
    <p:sldLayoutId id="2147483658" r:id="rId11"/>
    <p:sldLayoutId id="2147483665" r:id="rId12"/>
    <p:sldLayoutId id="214748366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tm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AF161-64B1-473A-AF47-33BAC7105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7260"/>
            <a:ext cx="9144000" cy="3045282"/>
          </a:xfrm>
        </p:spPr>
        <p:txBody>
          <a:bodyPr anchor="ctr"/>
          <a:lstStyle/>
          <a:p>
            <a:r>
              <a:rPr lang="cs-CZ" dirty="0"/>
              <a:t>Otevřená data ve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258192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9BCC4-6475-4131-946E-5AF33B332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se podařilo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DD6331-62AD-4E92-91C1-B7E6293C48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811713"/>
            <a:ext cx="9144000" cy="1565275"/>
          </a:xfrm>
        </p:spPr>
        <p:txBody>
          <a:bodyPr/>
          <a:lstStyle/>
          <a:p>
            <a:r>
              <a:rPr lang="cs-CZ" dirty="0"/>
              <a:t>Příklady z reálné praxe</a:t>
            </a:r>
          </a:p>
        </p:txBody>
      </p:sp>
    </p:spTree>
    <p:extLst>
      <p:ext uri="{BB962C8B-B14F-4D97-AF65-F5344CB8AC3E}">
        <p14:creationId xmlns:p14="http://schemas.microsoft.com/office/powerpoint/2010/main" val="144911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3C0961FE-7DC7-4150-9B1C-2C6FF9C95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C00000"/>
                </a:solidFill>
              </a:rPr>
              <a:t>30</a:t>
            </a:r>
            <a:r>
              <a:rPr lang="cs-CZ" dirty="0"/>
              <a:t> </a:t>
            </a:r>
          </a:p>
          <a:p>
            <a:r>
              <a:rPr lang="cs-CZ" dirty="0"/>
              <a:t>otevřených datových sad</a:t>
            </a:r>
          </a:p>
          <a:p>
            <a:endParaRPr lang="cs-CZ" dirty="0"/>
          </a:p>
          <a:p>
            <a:r>
              <a:rPr lang="cs-CZ" sz="3600" b="1" dirty="0">
                <a:solidFill>
                  <a:srgbClr val="C00000"/>
                </a:solidFill>
              </a:rPr>
              <a:t>42</a:t>
            </a:r>
          </a:p>
          <a:p>
            <a:r>
              <a:rPr lang="cs-CZ" dirty="0"/>
              <a:t>denních reportů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A87E99-ABBF-49E2-94D4-8CA181E65B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FDBB30"/>
                </a:solidFill>
              </a:rPr>
              <a:t>603</a:t>
            </a:r>
            <a:r>
              <a:rPr lang="cs-CZ" dirty="0"/>
              <a:t> </a:t>
            </a:r>
          </a:p>
          <a:p>
            <a:r>
              <a:rPr lang="cs-CZ" dirty="0"/>
              <a:t>zabezpečených účtů </a:t>
            </a:r>
          </a:p>
          <a:p>
            <a:endParaRPr lang="cs-CZ" dirty="0"/>
          </a:p>
          <a:p>
            <a:r>
              <a:rPr lang="cs-CZ" sz="3600" b="1" dirty="0">
                <a:solidFill>
                  <a:srgbClr val="FDBB30"/>
                </a:solidFill>
              </a:rPr>
              <a:t>311</a:t>
            </a:r>
          </a:p>
          <a:p>
            <a:r>
              <a:rPr lang="cs-CZ" dirty="0"/>
              <a:t>uživatelů – data pro modelování</a:t>
            </a:r>
          </a:p>
        </p:txBody>
      </p:sp>
    </p:spTree>
    <p:extLst>
      <p:ext uri="{BB962C8B-B14F-4D97-AF65-F5344CB8AC3E}">
        <p14:creationId xmlns:p14="http://schemas.microsoft.com/office/powerpoint/2010/main" val="347854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48D58AC5-3BDA-4E31-A9FB-59A80B205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Mám oficiálně publikovaná data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B1F867BD-6F54-4D1F-A3CC-38B697000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Umím je správně interpretovat</a:t>
            </a:r>
          </a:p>
        </p:txBody>
      </p:sp>
    </p:spTree>
    <p:extLst>
      <p:ext uri="{BB962C8B-B14F-4D97-AF65-F5344CB8AC3E}">
        <p14:creationId xmlns:p14="http://schemas.microsoft.com/office/powerpoint/2010/main" val="73612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92D3-8346-457E-BE56-E5589CD7A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Vybudujme společně </a:t>
            </a:r>
            <a:br>
              <a:rPr lang="cs-CZ" dirty="0"/>
            </a:br>
            <a:r>
              <a:rPr lang="cs-CZ" dirty="0"/>
              <a:t>odbornou komunitu</a:t>
            </a:r>
          </a:p>
        </p:txBody>
      </p:sp>
    </p:spTree>
    <p:extLst>
      <p:ext uri="{BB962C8B-B14F-4D97-AF65-F5344CB8AC3E}">
        <p14:creationId xmlns:p14="http://schemas.microsoft.com/office/powerpoint/2010/main" val="338360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sah 3">
            <a:extLst>
              <a:ext uri="{FF2B5EF4-FFF2-40B4-BE49-F238E27FC236}">
                <a16:creationId xmlns:a16="http://schemas.microsoft.com/office/drawing/2014/main" id="{136C1436-8328-4309-AD69-3FFF71D47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563075"/>
              </p:ext>
            </p:extLst>
          </p:nvPr>
        </p:nvGraphicFramePr>
        <p:xfrm>
          <a:off x="3306146" y="221337"/>
          <a:ext cx="5579709" cy="505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BC988-129A-47DC-BFC2-84A9BFF96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DBBC988-129A-47DC-BFC2-84A9BFF96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CFAE81-0A4F-4D9F-8F91-36B84F9DE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FCFAE81-0A4F-4D9F-8F91-36B84F9DE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7006C4-E682-4CC8-9554-928EB7A7F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DB7006C4-E682-4CC8-9554-928EB7A7F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3">
            <a:extLst>
              <a:ext uri="{FF2B5EF4-FFF2-40B4-BE49-F238E27FC236}">
                <a16:creationId xmlns:a16="http://schemas.microsoft.com/office/drawing/2014/main" id="{40A1B689-F0F3-4AD4-AFD5-9B87535A0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761345"/>
              </p:ext>
            </p:extLst>
          </p:nvPr>
        </p:nvGraphicFramePr>
        <p:xfrm>
          <a:off x="282677" y="373473"/>
          <a:ext cx="11488738" cy="51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3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A052BA-8C50-4D87-BD47-828C7AD6F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2A052BA-8C50-4D87-BD47-828C7AD6F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BBBC95-99B1-429B-B0D4-0573C0627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4BBBC95-99B1-429B-B0D4-0573C0627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375EC1-186E-4C0B-B2EC-351217C1C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1375EC1-186E-4C0B-B2EC-351217C1C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9EC6F3-ED64-46A1-9336-F5607F7F5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439EC6F3-ED64-46A1-9336-F5607F7F5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1FB7-779B-41F9-B16D-9DE6498B6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E731FB7-779B-41F9-B16D-9DE6498B6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591821E-C759-4001-AC33-F59D831C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06" y="3899850"/>
            <a:ext cx="4348786" cy="17009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367CE36-453B-4A36-A9DC-2F15D1C0C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0006" y="120078"/>
            <a:ext cx="4346895" cy="170098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1C6A79-EBA6-4780-8B4F-BEE906AB0E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99" y="120078"/>
            <a:ext cx="4346895" cy="170098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4E9B792-2D07-4B77-A3B5-203C09AB41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383628" y="2009965"/>
            <a:ext cx="4348786" cy="170098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622EFE9-472B-4C8F-BC7F-6BCF2CC0A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588" y="2009964"/>
            <a:ext cx="4346895" cy="170098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5E17B56-6DC8-41C3-BBA8-489F22D349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36862" y="3899852"/>
            <a:ext cx="4335132" cy="17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noční obloha&#10;&#10;Popis byl vytvořen automaticky">
            <a:extLst>
              <a:ext uri="{FF2B5EF4-FFF2-40B4-BE49-F238E27FC236}">
                <a16:creationId xmlns:a16="http://schemas.microsoft.com/office/drawing/2014/main" id="{3141AA4B-FB86-475A-85F5-D1B5A6CB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00" y="1223632"/>
            <a:ext cx="4968000" cy="384737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A70DFAE-186C-4DB4-B985-112897539BF1}"/>
              </a:ext>
            </a:extLst>
          </p:cNvPr>
          <p:cNvSpPr txBox="1"/>
          <p:nvPr/>
        </p:nvSpPr>
        <p:spPr>
          <a:xfrm>
            <a:off x="4306888" y="5071003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https:/data.nzis.cz</a:t>
            </a:r>
            <a:r>
              <a:rPr lang="en-US" sz="3200" dirty="0">
                <a:solidFill>
                  <a:schemeClr val="bg1"/>
                </a:solidFill>
              </a:rPr>
              <a:t>/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E389E2F4-11EE-4713-BA09-20A955F6A70C}"/>
              </a:ext>
            </a:extLst>
          </p:cNvPr>
          <p:cNvSpPr/>
          <p:nvPr/>
        </p:nvSpPr>
        <p:spPr>
          <a:xfrm>
            <a:off x="1383860" y="337996"/>
            <a:ext cx="2172454" cy="523620"/>
          </a:xfrm>
          <a:prstGeom prst="roundRect">
            <a:avLst>
              <a:gd name="adj" fmla="val 9438"/>
            </a:avLst>
          </a:prstGeom>
          <a:solidFill>
            <a:srgbClr val="FDB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0000"/>
                </a:solidFill>
              </a:rPr>
              <a:t>Jednotný zdroj </a:t>
            </a:r>
          </a:p>
          <a:p>
            <a:pPr algn="ctr"/>
            <a:r>
              <a:rPr lang="cs-CZ" sz="1200" dirty="0">
                <a:solidFill>
                  <a:srgbClr val="000000"/>
                </a:solidFill>
              </a:rPr>
              <a:t>novinek a informací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85C5AFC2-0883-42A2-A5D5-52B5BD28CD0C}"/>
              </a:ext>
            </a:extLst>
          </p:cNvPr>
          <p:cNvSpPr/>
          <p:nvPr/>
        </p:nvSpPr>
        <p:spPr>
          <a:xfrm>
            <a:off x="3806899" y="337996"/>
            <a:ext cx="2172454" cy="523620"/>
          </a:xfrm>
          <a:prstGeom prst="roundRect">
            <a:avLst>
              <a:gd name="adj" fmla="val 9438"/>
            </a:avLst>
          </a:prstGeom>
          <a:solidFill>
            <a:srgbClr val="C2C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0000"/>
                </a:solidFill>
              </a:rPr>
              <a:t>Vazba na </a:t>
            </a:r>
          </a:p>
          <a:p>
            <a:pPr algn="ctr"/>
            <a:r>
              <a:rPr lang="cs-CZ" sz="1200" dirty="0">
                <a:solidFill>
                  <a:srgbClr val="000000"/>
                </a:solidFill>
              </a:rPr>
              <a:t>MZ ČR, ÚZIS ČR a NZIS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D386B1D8-EF25-46CF-A207-D7B252129ACC}"/>
              </a:ext>
            </a:extLst>
          </p:cNvPr>
          <p:cNvSpPr/>
          <p:nvPr/>
        </p:nvSpPr>
        <p:spPr>
          <a:xfrm>
            <a:off x="6229938" y="337996"/>
            <a:ext cx="2172454" cy="523620"/>
          </a:xfrm>
          <a:prstGeom prst="roundRect">
            <a:avLst>
              <a:gd name="adj" fmla="val 9438"/>
            </a:avLst>
          </a:prstGeom>
          <a:solidFill>
            <a:srgbClr val="003A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Pozvánky 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na workshopy a konference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2CAFEA4-DA20-4752-BAA3-0FA9BF52C0CB}"/>
              </a:ext>
            </a:extLst>
          </p:cNvPr>
          <p:cNvSpPr/>
          <p:nvPr/>
        </p:nvSpPr>
        <p:spPr>
          <a:xfrm>
            <a:off x="8652977" y="337996"/>
            <a:ext cx="2172454" cy="523620"/>
          </a:xfrm>
          <a:prstGeom prst="roundRect">
            <a:avLst>
              <a:gd name="adj" fmla="val 9438"/>
            </a:avLst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Fakta 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o zdravotnických datech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57482E-A664-45F0-BF13-EE496F65A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39" y="1438890"/>
            <a:ext cx="4684623" cy="2592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32D3FAF-148F-40EC-BF3C-42C8DF9D0DD9}"/>
              </a:ext>
            </a:extLst>
          </p:cNvPr>
          <p:cNvSpPr/>
          <p:nvPr/>
        </p:nvSpPr>
        <p:spPr>
          <a:xfrm>
            <a:off x="5979353" y="4040722"/>
            <a:ext cx="250585" cy="2152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5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4472B-A3E3-48B3-A628-D289A8879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Fakta o zdravotnických datech</a:t>
            </a:r>
          </a:p>
        </p:txBody>
      </p:sp>
    </p:spTree>
    <p:extLst>
      <p:ext uri="{BB962C8B-B14F-4D97-AF65-F5344CB8AC3E}">
        <p14:creationId xmlns:p14="http://schemas.microsoft.com/office/powerpoint/2010/main" val="110719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28D7E932-ED88-4CBA-A183-B4AA88E25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0322" y="1397536"/>
            <a:ext cx="4657704" cy="396000"/>
          </a:xfrm>
          <a:prstGeom prst="rect">
            <a:avLst/>
          </a:prstGeom>
        </p:spPr>
      </p:pic>
      <p:pic>
        <p:nvPicPr>
          <p:cNvPr id="3" name="Obrázek 20">
            <a:extLst>
              <a:ext uri="{FF2B5EF4-FFF2-40B4-BE49-F238E27FC236}">
                <a16:creationId xmlns:a16="http://schemas.microsoft.com/office/drawing/2014/main" id="{C6CAAB99-387C-477F-A019-9EC0C4F27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12318" y="2541911"/>
            <a:ext cx="953712" cy="623923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F424A3C-4E94-44D9-95DF-D98AD71702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0056" y="3914209"/>
            <a:ext cx="3898235" cy="936000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15988E9-BB73-47E2-9AFD-306AEEA47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Kdo je kdo</a:t>
            </a:r>
          </a:p>
        </p:txBody>
      </p:sp>
    </p:spTree>
    <p:extLst>
      <p:ext uri="{BB962C8B-B14F-4D97-AF65-F5344CB8AC3E}">
        <p14:creationId xmlns:p14="http://schemas.microsoft.com/office/powerpoint/2010/main" val="22579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noční obloha&#10;&#10;Popis byl vytvořen automaticky">
            <a:extLst>
              <a:ext uri="{FF2B5EF4-FFF2-40B4-BE49-F238E27FC236}">
                <a16:creationId xmlns:a16="http://schemas.microsoft.com/office/drawing/2014/main" id="{AF82DB5E-C57D-4EA9-940B-CFAB1DFDD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42" y="746148"/>
            <a:ext cx="5994116" cy="46420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9C525CC-440D-4F42-8AD8-5625AB8BC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"/>
          <a:stretch/>
        </p:blipFill>
        <p:spPr>
          <a:xfrm>
            <a:off x="3248742" y="935666"/>
            <a:ext cx="5706843" cy="338744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C14710A-6C14-4862-83A1-A82AF80C915D}"/>
              </a:ext>
            </a:extLst>
          </p:cNvPr>
          <p:cNvSpPr/>
          <p:nvPr/>
        </p:nvSpPr>
        <p:spPr>
          <a:xfrm>
            <a:off x="3897321" y="224327"/>
            <a:ext cx="4397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https://webstudio.team/</a:t>
            </a:r>
          </a:p>
        </p:txBody>
      </p:sp>
    </p:spTree>
    <p:extLst>
      <p:ext uri="{BB962C8B-B14F-4D97-AF65-F5344CB8AC3E}">
        <p14:creationId xmlns:p14="http://schemas.microsoft.com/office/powerpoint/2010/main" val="170737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1C92A-D222-45B6-969B-53BF60F31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Fakta o epidemiologických datech</a:t>
            </a:r>
          </a:p>
        </p:txBody>
      </p:sp>
    </p:spTree>
    <p:extLst>
      <p:ext uri="{BB962C8B-B14F-4D97-AF65-F5344CB8AC3E}">
        <p14:creationId xmlns:p14="http://schemas.microsoft.com/office/powerpoint/2010/main" val="881293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3">
            <a:extLst>
              <a:ext uri="{FF2B5EF4-FFF2-40B4-BE49-F238E27FC236}">
                <a16:creationId xmlns:a16="http://schemas.microsoft.com/office/drawing/2014/main" id="{40A1B689-F0F3-4AD4-AFD5-9B87535A0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557547"/>
              </p:ext>
            </p:extLst>
          </p:nvPr>
        </p:nvGraphicFramePr>
        <p:xfrm>
          <a:off x="282677" y="373473"/>
          <a:ext cx="11488738" cy="51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A052BA-8C50-4D87-BD47-828C7AD6F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2A052BA-8C50-4D87-BD47-828C7AD6F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C9A044-5794-49ED-B7FD-510B763F5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1C9A044-5794-49ED-B7FD-510B763F5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65A16F-B68B-4992-8D73-A1CDE87F7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665A16F-B68B-4992-8D73-A1CDE87F7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BC95-FB5C-48D9-886A-61DEF2EBA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CA61BC95-FB5C-48D9-886A-61DEF2EBA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8D9A1E-0A6E-485B-8902-4DB9B7F15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58D9A1E-0A6E-485B-8902-4DB9B7F15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9E4D3D-45CC-4D48-8FDE-70A021767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7"/>
          <a:stretch/>
        </p:blipFill>
        <p:spPr>
          <a:xfrm>
            <a:off x="0" y="0"/>
            <a:ext cx="12192000" cy="54667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1F32F3-A7FE-4769-84DE-DB72D4804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"/>
          <a:stretch/>
        </p:blipFill>
        <p:spPr>
          <a:xfrm>
            <a:off x="5535666" y="2163096"/>
            <a:ext cx="6449858" cy="792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2641217-E4E1-41DF-AB15-BCDED5F837C4}"/>
              </a:ext>
            </a:extLst>
          </p:cNvPr>
          <p:cNvSpPr txBox="1"/>
          <p:nvPr/>
        </p:nvSpPr>
        <p:spPr>
          <a:xfrm>
            <a:off x="5368518" y="2312725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32A51"/>
                </a:solidFill>
              </a:rPr>
              <a:t>,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E0B73C-1190-4721-94DB-437580224B7D}"/>
              </a:ext>
            </a:extLst>
          </p:cNvPr>
          <p:cNvSpPr/>
          <p:nvPr/>
        </p:nvSpPr>
        <p:spPr>
          <a:xfrm>
            <a:off x="4355690" y="0"/>
            <a:ext cx="74725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1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984A1833-E725-4D58-8953-A8C14110B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Pátek 26. března 2021, 10.30-12.00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24B5B57-D307-4181-AE6F-D47A2F6A2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Otevřená data ve zdravotnictví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109FE7-5A9B-48CE-8E79-21ACDE409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Webinář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06A3DF5-FE43-490A-A1C7-C779EF946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Moderovaná diskuze pro odbornou veřejnost s cílem odpovědět klíčové otázky o zdravotnických datech. Registrujte se </a:t>
            </a:r>
            <a:r>
              <a:rPr lang="cs-CZ" u="sng" dirty="0"/>
              <a:t>zde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44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3">
            <a:extLst>
              <a:ext uri="{FF2B5EF4-FFF2-40B4-BE49-F238E27FC236}">
                <a16:creationId xmlns:a16="http://schemas.microsoft.com/office/drawing/2014/main" id="{40A1B689-F0F3-4AD4-AFD5-9B87535A0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353144"/>
              </p:ext>
            </p:extLst>
          </p:nvPr>
        </p:nvGraphicFramePr>
        <p:xfrm>
          <a:off x="282677" y="511279"/>
          <a:ext cx="11488738" cy="474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6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A052BA-8C50-4D87-BD47-828C7AD6F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2A052BA-8C50-4D87-BD47-828C7AD6F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F8EB74-A11E-4750-B773-C1A40AA8A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BDF8EB74-A11E-4750-B773-C1A40AA8A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14802D-03A8-4EA0-8711-CA359AE1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F814802D-03A8-4EA0-8711-CA359AE1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2ABB32-460F-4B57-A217-FDAC48A72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452ABB32-460F-4B57-A217-FDAC48A72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9BCC4-6475-4131-946E-5AF33B332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Kudy cesta nevede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DD6331-62AD-4E92-91C1-B7E6293C48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811713"/>
            <a:ext cx="9144000" cy="1565275"/>
          </a:xfrm>
        </p:spPr>
        <p:txBody>
          <a:bodyPr/>
          <a:lstStyle/>
          <a:p>
            <a:r>
              <a:rPr lang="cs-CZ" dirty="0"/>
              <a:t>Příklady z reálné praxe</a:t>
            </a:r>
          </a:p>
        </p:txBody>
      </p:sp>
    </p:spTree>
    <p:extLst>
      <p:ext uri="{BB962C8B-B14F-4D97-AF65-F5344CB8AC3E}">
        <p14:creationId xmlns:p14="http://schemas.microsoft.com/office/powerpoint/2010/main" val="44571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677FBE1-1575-406D-8DB7-7F8834B91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rgbClr val="003A63"/>
                </a:solidFill>
              </a:rPr>
              <a:t>PCR a antigenní testy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C16412B-319D-423C-BA3C-3768F2313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rgbClr val="FFFFFF"/>
                </a:solidFill>
              </a:rPr>
              <a:t>Testy podle indikací</a:t>
            </a:r>
          </a:p>
        </p:txBody>
      </p:sp>
    </p:spTree>
    <p:extLst>
      <p:ext uri="{BB962C8B-B14F-4D97-AF65-F5344CB8AC3E}">
        <p14:creationId xmlns:p14="http://schemas.microsoft.com/office/powerpoint/2010/main" val="139083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7D3F76-8CDA-4DF7-9855-816916543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4385" y="512883"/>
            <a:ext cx="2208713" cy="45163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E750D7-F51D-4C88-A4E9-1BCB95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1644" y="512883"/>
            <a:ext cx="2208713" cy="45163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20617F0-78D8-46BE-B226-0E472C9B6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902" y="512883"/>
            <a:ext cx="2208713" cy="45163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7F7F3F6-1414-4AB5-ACE3-7E071E0B25A9}"/>
              </a:ext>
            </a:extLst>
          </p:cNvPr>
          <p:cNvSpPr/>
          <p:nvPr/>
        </p:nvSpPr>
        <p:spPr>
          <a:xfrm>
            <a:off x="1636284" y="818707"/>
            <a:ext cx="2088000" cy="8612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9E1D0B3-80ED-4B9C-BCC7-0DA36B5D0911}"/>
              </a:ext>
            </a:extLst>
          </p:cNvPr>
          <p:cNvSpPr/>
          <p:nvPr/>
        </p:nvSpPr>
        <p:spPr>
          <a:xfrm>
            <a:off x="8423418" y="2381693"/>
            <a:ext cx="2088000" cy="6840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9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118B673C-3F48-4EF0-B086-35A89E4CE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09" t="33039" r="14733" b="32405"/>
          <a:stretch/>
        </p:blipFill>
        <p:spPr>
          <a:xfrm>
            <a:off x="4229500" y="5762923"/>
            <a:ext cx="3732999" cy="812159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53A5E6-DA0A-4C26-A6BA-9F2D50A57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Myslíte, že MZ ČR / ÚZIS ČR, nebo jiné instituce, dostatečně </a:t>
            </a:r>
            <a:r>
              <a:rPr lang="cs-CZ" dirty="0" err="1"/>
              <a:t>odprezentovaly</a:t>
            </a:r>
            <a:r>
              <a:rPr lang="cs-CZ" dirty="0"/>
              <a:t> změnu vzhledem k tomu, o jak sledovanou statistiku se jedná?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EEBD7A3A-AADF-4A44-A193-762AEF3E6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Nová metodika byla oznámena s předstihem, opakovaně prezentována na tiskových konferencích, řádně popsána a publikována na portálu k datům COVID-19. Plošným oznámením byla oznámena médiím i odborné veřejnosti.</a:t>
            </a:r>
          </a:p>
        </p:txBody>
      </p:sp>
    </p:spTree>
    <p:extLst>
      <p:ext uri="{BB962C8B-B14F-4D97-AF65-F5344CB8AC3E}">
        <p14:creationId xmlns:p14="http://schemas.microsoft.com/office/powerpoint/2010/main" val="19093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677FBE1-1575-406D-8DB7-7F8834B91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cs-CZ" dirty="0"/>
              <a:t>V</a:t>
            </a:r>
            <a:r>
              <a:rPr lang="en-US" dirty="0" err="1"/>
              <a:t>olné</a:t>
            </a:r>
            <a:r>
              <a:rPr lang="en-US" dirty="0"/>
              <a:t> </a:t>
            </a:r>
            <a:r>
              <a:rPr lang="cs-CZ" dirty="0" err="1"/>
              <a:t>ka</a:t>
            </a:r>
            <a:r>
              <a:rPr lang="en-US" dirty="0" err="1"/>
              <a:t>pacity</a:t>
            </a:r>
            <a:r>
              <a:rPr lang="cs-CZ" dirty="0"/>
              <a:t> podle krajů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C16412B-319D-423C-BA3C-3768F2313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cs-CZ" dirty="0"/>
              <a:t>Volné kapacity podle zdravotnických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161161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57A121-73A0-40DB-A00C-79E1FF404D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3450"/>
            <a:ext cx="12192000" cy="4035075"/>
          </a:xfrm>
        </p:spPr>
      </p:pic>
    </p:spTree>
    <p:extLst>
      <p:ext uri="{BB962C8B-B14F-4D97-AF65-F5344CB8AC3E}">
        <p14:creationId xmlns:p14="http://schemas.microsoft.com/office/powerpoint/2010/main" val="4076990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DATA.cz">
      <a:dk1>
        <a:srgbClr val="003A63"/>
      </a:dk1>
      <a:lt1>
        <a:srgbClr val="FFFFFF"/>
      </a:lt1>
      <a:dk2>
        <a:srgbClr val="C5C9C9"/>
      </a:dk2>
      <a:lt2>
        <a:srgbClr val="FFFFFF"/>
      </a:lt2>
      <a:accent1>
        <a:srgbClr val="003A63"/>
      </a:accent1>
      <a:accent2>
        <a:srgbClr val="D31145"/>
      </a:accent2>
      <a:accent3>
        <a:srgbClr val="FDBB30"/>
      </a:accent3>
      <a:accent4>
        <a:srgbClr val="C2CD23"/>
      </a:accent4>
      <a:accent5>
        <a:srgbClr val="E8EAEA"/>
      </a:accent5>
      <a:accent6>
        <a:srgbClr val="6F7979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zdravotnicka-data-MJ.pptx" id="{3951FB62-B45B-4F84-A418-1F3DE1912946}" vid="{B48EC213-9A01-4E7B-BE73-ADB159DC440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zdravotnicka-data-sablona</Template>
  <TotalTime>125</TotalTime>
  <Words>297</Words>
  <Application>Microsoft Office PowerPoint</Application>
  <PresentationFormat>Širokoúhlá obrazovka</PresentationFormat>
  <Paragraphs>65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</vt:lpstr>
      <vt:lpstr>Motiv Office</vt:lpstr>
      <vt:lpstr>Otevřená data ve zdravotnictví</vt:lpstr>
      <vt:lpstr>Prezentace aplikace PowerPoint</vt:lpstr>
      <vt:lpstr>Prezentace aplikace PowerPoint</vt:lpstr>
      <vt:lpstr>Kudy cesta nevede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se podařilo</vt:lpstr>
      <vt:lpstr>Prezentace aplikace PowerPoint</vt:lpstr>
      <vt:lpstr>Prezentace aplikace PowerPoint</vt:lpstr>
      <vt:lpstr>Vybudujme společně  odbornou komunitu</vt:lpstr>
      <vt:lpstr>Prezentace aplikace PowerPoint</vt:lpstr>
      <vt:lpstr>Prezentace aplikace PowerPoint</vt:lpstr>
      <vt:lpstr>Prezentace aplikace PowerPoint</vt:lpstr>
      <vt:lpstr>Prezentace aplikace PowerPoint</vt:lpstr>
      <vt:lpstr>Fakta o zdravotnických datech</vt:lpstr>
      <vt:lpstr>Prezentace aplikace PowerPoint</vt:lpstr>
      <vt:lpstr>Fakta o epidemiologických datech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Otevřená data ve zdravotnictví</dc:title>
  <dc:creator>Martin Komenda</dc:creator>
  <cp:lastModifiedBy>Martin Komenda</cp:lastModifiedBy>
  <cp:revision>37</cp:revision>
  <dcterms:created xsi:type="dcterms:W3CDTF">2021-03-06T06:00:38Z</dcterms:created>
  <dcterms:modified xsi:type="dcterms:W3CDTF">2021-03-08T07:39:48Z</dcterms:modified>
</cp:coreProperties>
</file>